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Century Gothic"/>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enturyGothic-regular.fntdata"/><Relationship Id="rId14" Type="http://schemas.openxmlformats.org/officeDocument/2006/relationships/slide" Target="slides/slide10.xml"/><Relationship Id="rId17" Type="http://schemas.openxmlformats.org/officeDocument/2006/relationships/font" Target="fonts/CenturyGothic-italic.fntdata"/><Relationship Id="rId16" Type="http://schemas.openxmlformats.org/officeDocument/2006/relationships/font" Target="fonts/CenturyGothic-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CenturyGothic-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8788"/>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2" y="0"/>
            <a:ext cx="2971799" cy="458788"/>
          </a:xfrm>
          <a:prstGeom prst="rect">
            <a:avLst/>
          </a:prstGeom>
          <a:noFill/>
          <a:ln>
            <a:noFill/>
          </a:ln>
        </p:spPr>
        <p:txBody>
          <a:bodyPr anchorCtr="0" anchor="t" bIns="91425" lIns="91425" rIns="91425"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400550"/>
            <a:ext cx="5486399" cy="3600450"/>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200" u="none" cap="none" strike="noStrike">
                <a:solidFill>
                  <a:schemeClr val="dk1"/>
                </a:solidFill>
                <a:latin typeface="Calibri"/>
                <a:ea typeface="Calibri"/>
                <a:cs typeface="Calibri"/>
                <a:sym typeface="Calibri"/>
              </a:defRPr>
            </a:lvl2pPr>
            <a:lvl3pPr indent="0" lvl="2" marL="914400" marR="0" rtl="0" algn="l">
              <a:spcBef>
                <a:spcPts val="0"/>
              </a:spcBef>
              <a:buNone/>
              <a:defRPr b="0" i="0" sz="1200" u="none" cap="none" strike="noStrike">
                <a:solidFill>
                  <a:schemeClr val="dk1"/>
                </a:solidFill>
                <a:latin typeface="Calibri"/>
                <a:ea typeface="Calibri"/>
                <a:cs typeface="Calibri"/>
                <a:sym typeface="Calibri"/>
              </a:defRPr>
            </a:lvl3pPr>
            <a:lvl4pPr indent="0" lvl="3" marL="1371600" marR="0" rtl="0" algn="l">
              <a:spcBef>
                <a:spcPts val="0"/>
              </a:spcBef>
              <a:buNone/>
              <a:defRPr b="0" i="0" sz="1200" u="none" cap="none" strike="noStrike">
                <a:solidFill>
                  <a:schemeClr val="dk1"/>
                </a:solidFill>
                <a:latin typeface="Calibri"/>
                <a:ea typeface="Calibri"/>
                <a:cs typeface="Calibri"/>
                <a:sym typeface="Calibri"/>
              </a:defRPr>
            </a:lvl4pPr>
            <a:lvl5pPr indent="0" lvl="4" marL="1828800" marR="0" rtl="0" algn="l">
              <a:spcBef>
                <a:spcPts val="0"/>
              </a:spcBef>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8786"/>
          </a:xfrm>
          <a:prstGeom prst="rect">
            <a:avLst/>
          </a:prstGeom>
          <a:noFill/>
          <a:ln>
            <a:noFill/>
          </a:ln>
        </p:spPr>
        <p:txBody>
          <a:bodyPr anchorCtr="0" anchor="b"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6" name="Shape 146"/>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a:t>Vanessa….. GO!</a:t>
            </a:r>
          </a:p>
        </p:txBody>
      </p:sp>
      <p:sp>
        <p:nvSpPr>
          <p:cNvPr id="147" name="Shape 147"/>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7" name="Shape 217"/>
        <p:cNvGrpSpPr/>
        <p:nvPr/>
      </p:nvGrpSpPr>
      <p:grpSpPr>
        <a:xfrm>
          <a:off x="0" y="0"/>
          <a:ext cx="0" cy="0"/>
          <a:chOff x="0" y="0"/>
          <a:chExt cx="0" cy="0"/>
        </a:xfrm>
      </p:grpSpPr>
      <p:sp>
        <p:nvSpPr>
          <p:cNvPr id="218" name="Shape 218"/>
          <p:cNvSpPr txBox="1"/>
          <p:nvPr>
            <p:ph idx="1" type="body"/>
          </p:nvPr>
        </p:nvSpPr>
        <p:spPr>
          <a:xfrm>
            <a:off x="685800" y="4400550"/>
            <a:ext cx="5486399" cy="3600450"/>
          </a:xfrm>
          <a:prstGeom prst="rect">
            <a:avLst/>
          </a:prstGeom>
        </p:spPr>
        <p:txBody>
          <a:bodyPr anchorCtr="0" anchor="t" bIns="91425" lIns="91425" rIns="91425" tIns="91425">
            <a:noAutofit/>
          </a:bodyPr>
          <a:lstStyle/>
          <a:p>
            <a:pPr lvl="0">
              <a:spcBef>
                <a:spcPts val="0"/>
              </a:spcBef>
              <a:buNone/>
            </a:pPr>
            <a:r>
              <a:t/>
            </a:r>
            <a:endParaRPr/>
          </a:p>
        </p:txBody>
      </p:sp>
      <p:sp>
        <p:nvSpPr>
          <p:cNvPr id="219" name="Shape 219"/>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3" name="Shape 153"/>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a:t>BOBBY</a:t>
            </a:r>
          </a:p>
        </p:txBody>
      </p:sp>
      <p:sp>
        <p:nvSpPr>
          <p:cNvPr id="154" name="Shape 154"/>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0" name="Shape 160"/>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lvl="0" rtl="0">
              <a:lnSpc>
                <a:spcPct val="115000"/>
              </a:lnSpc>
              <a:spcBef>
                <a:spcPts val="0"/>
              </a:spcBef>
              <a:buNone/>
            </a:pPr>
            <a:r>
              <a:rPr lang="en-US"/>
              <a:t>BOBBY</a:t>
            </a:r>
          </a:p>
          <a:p>
            <a:pPr indent="0" lvl="0" marL="0" marR="0" rtl="0" algn="l">
              <a:spcBef>
                <a:spcPts val="0"/>
              </a:spcBef>
              <a:buSzPct val="25000"/>
              <a:buNone/>
            </a:pPr>
            <a:r>
              <a:t/>
            </a:r>
            <a:endParaRPr/>
          </a:p>
        </p:txBody>
      </p:sp>
      <p:sp>
        <p:nvSpPr>
          <p:cNvPr id="161" name="Shape 161"/>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9" name="Shape 169"/>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a:t>BOBBY</a:t>
            </a:r>
          </a:p>
        </p:txBody>
      </p:sp>
      <p:sp>
        <p:nvSpPr>
          <p:cNvPr id="170" name="Shape 170"/>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400550"/>
            <a:ext cx="5486400" cy="3600600"/>
          </a:xfrm>
          <a:prstGeom prst="rect">
            <a:avLst/>
          </a:prstGeom>
        </p:spPr>
        <p:txBody>
          <a:bodyPr anchorCtr="0" anchor="t" bIns="91425" lIns="91425" rIns="91425" tIns="91425">
            <a:noAutofit/>
          </a:bodyPr>
          <a:lstStyle/>
          <a:p>
            <a:pPr lvl="0">
              <a:spcBef>
                <a:spcPts val="0"/>
              </a:spcBef>
              <a:buNone/>
            </a:pPr>
            <a:r>
              <a:rPr lang="en-US"/>
              <a:t>ADAM</a:t>
            </a:r>
          </a:p>
        </p:txBody>
      </p:sp>
      <p:sp>
        <p:nvSpPr>
          <p:cNvPr id="179" name="Shape 179"/>
          <p:cNvSpPr txBox="1"/>
          <p:nvPr>
            <p:ph idx="12" type="sldNum"/>
          </p:nvPr>
        </p:nvSpPr>
        <p:spPr>
          <a:xfrm>
            <a:off x="3884612" y="8685213"/>
            <a:ext cx="2971800" cy="4587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5" name="Shape 185"/>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a:t>Abhaya</a:t>
            </a:r>
          </a:p>
        </p:txBody>
      </p:sp>
      <p:sp>
        <p:nvSpPr>
          <p:cNvPr id="186" name="Shape 186"/>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193" name="Shape 193"/>
          <p:cNvSpPr txBox="1"/>
          <p:nvPr>
            <p:ph idx="1" type="body"/>
          </p:nvPr>
        </p:nvSpPr>
        <p:spPr>
          <a:xfrm>
            <a:off x="685800" y="4400550"/>
            <a:ext cx="5486400" cy="3600600"/>
          </a:xfrm>
          <a:prstGeom prst="rect">
            <a:avLst/>
          </a:prstGeom>
        </p:spPr>
        <p:txBody>
          <a:bodyPr anchorCtr="0" anchor="t" bIns="91425" lIns="91425" rIns="91425" tIns="91425">
            <a:noAutofit/>
          </a:bodyPr>
          <a:lstStyle/>
          <a:p>
            <a:pPr lvl="0">
              <a:spcBef>
                <a:spcPts val="0"/>
              </a:spcBef>
              <a:buNone/>
            </a:pPr>
            <a:r>
              <a:rPr lang="en-US"/>
              <a:t>Abhaya</a:t>
            </a:r>
          </a:p>
        </p:txBody>
      </p:sp>
      <p:sp>
        <p:nvSpPr>
          <p:cNvPr id="194" name="Shape 194"/>
          <p:cNvSpPr txBox="1"/>
          <p:nvPr>
            <p:ph idx="12" type="sldNum"/>
          </p:nvPr>
        </p:nvSpPr>
        <p:spPr>
          <a:xfrm>
            <a:off x="3884612" y="8685213"/>
            <a:ext cx="2971800" cy="4587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685800" y="1143000"/>
            <a:ext cx="5486399" cy="3086099"/>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1" name="Shape 201"/>
          <p:cNvSpPr txBox="1"/>
          <p:nvPr>
            <p:ph idx="1" type="body"/>
          </p:nvPr>
        </p:nvSpPr>
        <p:spPr>
          <a:xfrm>
            <a:off x="685800" y="4400550"/>
            <a:ext cx="5486399" cy="360045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a:t>Vanessa</a:t>
            </a:r>
          </a:p>
        </p:txBody>
      </p:sp>
      <p:sp>
        <p:nvSpPr>
          <p:cNvPr id="202" name="Shape 202"/>
          <p:cNvSpPr txBox="1"/>
          <p:nvPr>
            <p:ph idx="12" type="sldNum"/>
          </p:nvPr>
        </p:nvSpPr>
        <p:spPr>
          <a:xfrm>
            <a:off x="3884612" y="8685213"/>
            <a:ext cx="2971799" cy="458786"/>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685800" y="1143000"/>
            <a:ext cx="5486400" cy="30861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400550"/>
            <a:ext cx="5486400" cy="3600600"/>
          </a:xfrm>
          <a:prstGeom prst="rect">
            <a:avLst/>
          </a:prstGeom>
        </p:spPr>
        <p:txBody>
          <a:bodyPr anchorCtr="0" anchor="t" bIns="91425" lIns="91425" rIns="91425" tIns="91425">
            <a:noAutofit/>
          </a:bodyPr>
          <a:lstStyle/>
          <a:p>
            <a:pPr lvl="0">
              <a:spcBef>
                <a:spcPts val="0"/>
              </a:spcBef>
              <a:buNone/>
            </a:pPr>
            <a:r>
              <a:rPr lang="en-US"/>
              <a:t>Vanessa</a:t>
            </a:r>
          </a:p>
          <a:p>
            <a:pPr lvl="0" rtl="0">
              <a:lnSpc>
                <a:spcPct val="90000"/>
              </a:lnSpc>
              <a:spcBef>
                <a:spcPts val="1000"/>
              </a:spcBef>
              <a:buNone/>
            </a:pPr>
            <a:r>
              <a:t/>
            </a:r>
            <a:endParaRPr sz="1100">
              <a:solidFill>
                <a:srgbClr val="000000"/>
              </a:solidFill>
              <a:latin typeface="Century Gothic"/>
              <a:ea typeface="Century Gothic"/>
              <a:cs typeface="Century Gothic"/>
              <a:sym typeface="Century Gothic"/>
            </a:endParaRPr>
          </a:p>
        </p:txBody>
      </p:sp>
      <p:sp>
        <p:nvSpPr>
          <p:cNvPr id="210" name="Shape 210"/>
          <p:cNvSpPr txBox="1"/>
          <p:nvPr>
            <p:ph idx="12" type="sldNum"/>
          </p:nvPr>
        </p:nvSpPr>
        <p:spPr>
          <a:xfrm>
            <a:off x="3884612" y="8685213"/>
            <a:ext cx="2971800" cy="4587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6" name="Shape 16"/>
        <p:cNvGrpSpPr/>
        <p:nvPr/>
      </p:nvGrpSpPr>
      <p:grpSpPr>
        <a:xfrm>
          <a:off x="0" y="0"/>
          <a:ext cx="0" cy="0"/>
          <a:chOff x="0" y="0"/>
          <a:chExt cx="0" cy="0"/>
        </a:xfrm>
      </p:grpSpPr>
      <p:pic>
        <p:nvPicPr>
          <p:cNvPr descr="C0-HD-BTM.png" id="17" name="Shape 17"/>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8" name="Shape 18"/>
          <p:cNvSpPr txBox="1"/>
          <p:nvPr>
            <p:ph type="ctrTitle"/>
          </p:nvPr>
        </p:nvSpPr>
        <p:spPr>
          <a:xfrm>
            <a:off x="1371600" y="1803405"/>
            <a:ext cx="9448800" cy="1825096"/>
          </a:xfrm>
          <a:prstGeom prst="rect">
            <a:avLst/>
          </a:prstGeom>
          <a:noFill/>
          <a:ln>
            <a:noFill/>
          </a:ln>
        </p:spPr>
        <p:txBody>
          <a:bodyPr anchorCtr="0" anchor="b" bIns="91425" lIns="91425" rIns="91425" tIns="91425"/>
          <a:lstStyle>
            <a:lvl1pPr indent="0" lvl="0" marL="0" marR="0" rtl="0" algn="l">
              <a:lnSpc>
                <a:spcPct val="90000"/>
              </a:lnSpc>
              <a:spcBef>
                <a:spcPts val="0"/>
              </a:spcBef>
              <a:buClr>
                <a:schemeClr val="lt1"/>
              </a:buClr>
              <a:buFont typeface="Century Gothic"/>
              <a:buNone/>
              <a:defRPr b="0" i="0" sz="6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9" name="Shape 19"/>
          <p:cNvSpPr txBox="1"/>
          <p:nvPr>
            <p:ph idx="1" type="subTitle"/>
          </p:nvPr>
        </p:nvSpPr>
        <p:spPr>
          <a:xfrm>
            <a:off x="1371600" y="3632201"/>
            <a:ext cx="9448800" cy="685799"/>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1pPr>
            <a:lvl2pPr indent="0" lvl="1" marL="457200" marR="0" rtl="0" algn="ctr">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2pPr>
            <a:lvl3pPr indent="0" lvl="2" marL="914400" marR="0" rtl="0" algn="ctr">
              <a:lnSpc>
                <a:spcPct val="90000"/>
              </a:lnSpc>
              <a:spcBef>
                <a:spcPts val="500"/>
              </a:spcBef>
              <a:buClr>
                <a:schemeClr val="lt1"/>
              </a:buClr>
              <a:buFont typeface="Arial"/>
              <a:buNone/>
              <a:defRPr b="0" i="0" sz="1800" u="none" cap="none" strike="noStrike">
                <a:solidFill>
                  <a:schemeClr val="lt1"/>
                </a:solidFill>
                <a:latin typeface="Century Gothic"/>
                <a:ea typeface="Century Gothic"/>
                <a:cs typeface="Century Gothic"/>
                <a:sym typeface="Century Gothic"/>
              </a:defRPr>
            </a:lvl3pPr>
            <a:lvl4pPr indent="0" lvl="3" marL="13716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4pPr>
            <a:lvl5pPr indent="0" lvl="4" marL="18288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5pPr>
            <a:lvl6pPr indent="0" lvl="5" marL="22860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6pPr>
            <a:lvl7pPr indent="0" lvl="6" marL="27432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7pPr>
            <a:lvl8pPr indent="0" lvl="7" marL="32004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8pPr>
            <a:lvl9pPr indent="0" lvl="8" marL="3657600" marR="0" rtl="0" algn="ctr">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20" name="Shape 20"/>
          <p:cNvSpPr txBox="1"/>
          <p:nvPr>
            <p:ph idx="10" type="dt"/>
          </p:nvPr>
        </p:nvSpPr>
        <p:spPr>
          <a:xfrm>
            <a:off x="7909560" y="4314328"/>
            <a:ext cx="2910839" cy="374641"/>
          </a:xfrm>
          <a:prstGeom prst="rect">
            <a:avLst/>
          </a:prstGeom>
          <a:noFill/>
          <a:ln>
            <a:noFill/>
          </a:ln>
        </p:spPr>
        <p:txBody>
          <a:bodyPr anchorCtr="0" anchor="ctr" bIns="91425" lIns="91425" rIns="91425" tIns="91425"/>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21" name="Shape 21"/>
          <p:cNvSpPr txBox="1"/>
          <p:nvPr>
            <p:ph idx="11" type="ftr"/>
          </p:nvPr>
        </p:nvSpPr>
        <p:spPr>
          <a:xfrm>
            <a:off x="1371600" y="4323844"/>
            <a:ext cx="6400799" cy="365125"/>
          </a:xfrm>
          <a:prstGeom prst="rect">
            <a:avLst/>
          </a:prstGeom>
          <a:noFill/>
          <a:ln>
            <a:noFill/>
          </a:ln>
        </p:spPr>
        <p:txBody>
          <a:bodyPr anchorCtr="0" anchor="ctr" bIns="91425" lIns="91425" rIns="91425" tIns="91425"/>
          <a:lstStyle>
            <a:lvl1pPr indent="0" lvl="0" marL="0" marR="0" rtl="0" algn="l">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22" name="Shape 22"/>
          <p:cNvSpPr txBox="1"/>
          <p:nvPr>
            <p:ph idx="12" type="sldNum"/>
          </p:nvPr>
        </p:nvSpPr>
        <p:spPr>
          <a:xfrm>
            <a:off x="8077200" y="1430866"/>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050" u="none" cap="none" strike="noStrike">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anoramic Picture with Caption">
    <p:spTree>
      <p:nvGrpSpPr>
        <p:cNvPr id="75" name="Shape 75"/>
        <p:cNvGrpSpPr/>
        <p:nvPr/>
      </p:nvGrpSpPr>
      <p:grpSpPr>
        <a:xfrm>
          <a:off x="0" y="0"/>
          <a:ext cx="0" cy="0"/>
          <a:chOff x="0" y="0"/>
          <a:chExt cx="0" cy="0"/>
        </a:xfrm>
      </p:grpSpPr>
      <p:sp>
        <p:nvSpPr>
          <p:cNvPr id="76" name="Shape 76"/>
          <p:cNvSpPr txBox="1"/>
          <p:nvPr>
            <p:ph type="title"/>
          </p:nvPr>
        </p:nvSpPr>
        <p:spPr>
          <a:xfrm>
            <a:off x="685777" y="4697360"/>
            <a:ext cx="10822033" cy="819355"/>
          </a:xfrm>
          <a:prstGeom prst="rect">
            <a:avLst/>
          </a:prstGeom>
          <a:noFill/>
          <a:ln>
            <a:noFill/>
          </a:ln>
        </p:spPr>
        <p:txBody>
          <a:bodyPr anchorCtr="0" anchor="b"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7" name="Shape 77"/>
          <p:cNvSpPr/>
          <p:nvPr>
            <p:ph idx="2" type="pic"/>
          </p:nvPr>
        </p:nvSpPr>
        <p:spPr>
          <a:xfrm>
            <a:off x="681727" y="941438"/>
            <a:ext cx="10821840" cy="3478160"/>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32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28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78" name="Shape 78"/>
          <p:cNvSpPr txBox="1"/>
          <p:nvPr>
            <p:ph idx="1" type="body"/>
          </p:nvPr>
        </p:nvSpPr>
        <p:spPr>
          <a:xfrm>
            <a:off x="685800" y="5516714"/>
            <a:ext cx="10820400" cy="701969"/>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79" name="Shape 79"/>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80" name="Shape 80"/>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81" name="Shape 81"/>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and Caption">
    <p:spTree>
      <p:nvGrpSpPr>
        <p:cNvPr id="82" name="Shape 82"/>
        <p:cNvGrpSpPr/>
        <p:nvPr/>
      </p:nvGrpSpPr>
      <p:grpSpPr>
        <a:xfrm>
          <a:off x="0" y="0"/>
          <a:ext cx="0" cy="0"/>
          <a:chOff x="0" y="0"/>
          <a:chExt cx="0" cy="0"/>
        </a:xfrm>
      </p:grpSpPr>
      <p:pic>
        <p:nvPicPr>
          <p:cNvPr descr="C0-HD-BTM.png" id="83" name="Shape 83"/>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84" name="Shape 84"/>
          <p:cNvSpPr txBox="1"/>
          <p:nvPr>
            <p:ph type="title"/>
          </p:nvPr>
        </p:nvSpPr>
        <p:spPr>
          <a:xfrm>
            <a:off x="685800" y="753531"/>
            <a:ext cx="10820400" cy="2802466"/>
          </a:xfrm>
          <a:prstGeom prst="rect">
            <a:avLst/>
          </a:prstGeom>
          <a:noFill/>
          <a:ln>
            <a:noFill/>
          </a:ln>
        </p:spPr>
        <p:txBody>
          <a:bodyPr anchorCtr="0" anchor="ctr"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85" name="Shape 85"/>
          <p:cNvSpPr txBox="1"/>
          <p:nvPr>
            <p:ph idx="1" type="body"/>
          </p:nvPr>
        </p:nvSpPr>
        <p:spPr>
          <a:xfrm>
            <a:off x="1024466" y="3649132"/>
            <a:ext cx="10130516" cy="999066"/>
          </a:xfrm>
          <a:prstGeom prst="rect">
            <a:avLst/>
          </a:prstGeom>
          <a:noFill/>
          <a:ln>
            <a:noFill/>
          </a:ln>
        </p:spPr>
        <p:txBody>
          <a:bodyPr anchorCtr="0" anchor="ctr"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86" name="Shape 86"/>
          <p:cNvSpPr txBox="1"/>
          <p:nvPr>
            <p:ph idx="10" type="dt"/>
          </p:nvPr>
        </p:nvSpPr>
        <p:spPr>
          <a:xfrm>
            <a:off x="7814452" y="38100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87" name="Shape 87"/>
          <p:cNvSpPr txBox="1"/>
          <p:nvPr>
            <p:ph idx="11" type="ftr"/>
          </p:nvPr>
        </p:nvSpPr>
        <p:spPr>
          <a:xfrm>
            <a:off x="685800" y="379940"/>
            <a:ext cx="6991491"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88" name="Shape 88"/>
          <p:cNvSpPr txBox="1"/>
          <p:nvPr>
            <p:ph idx="12" type="sldNum"/>
          </p:nvPr>
        </p:nvSpPr>
        <p:spPr>
          <a:xfrm>
            <a:off x="10862452" y="381000"/>
            <a:ext cx="643748"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e with Caption">
    <p:spTree>
      <p:nvGrpSpPr>
        <p:cNvPr id="89" name="Shape 89"/>
        <p:cNvGrpSpPr/>
        <p:nvPr/>
      </p:nvGrpSpPr>
      <p:grpSpPr>
        <a:xfrm>
          <a:off x="0" y="0"/>
          <a:ext cx="0" cy="0"/>
          <a:chOff x="0" y="0"/>
          <a:chExt cx="0" cy="0"/>
        </a:xfrm>
      </p:grpSpPr>
      <p:pic>
        <p:nvPicPr>
          <p:cNvPr descr="C0-HD-BTM.png" id="90" name="Shape 9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91" name="Shape 91"/>
          <p:cNvSpPr txBox="1"/>
          <p:nvPr>
            <p:ph type="title"/>
          </p:nvPr>
        </p:nvSpPr>
        <p:spPr>
          <a:xfrm>
            <a:off x="1024466" y="753533"/>
            <a:ext cx="10151533" cy="2604495"/>
          </a:xfrm>
          <a:prstGeom prst="rect">
            <a:avLst/>
          </a:prstGeom>
          <a:noFill/>
          <a:ln>
            <a:noFill/>
          </a:ln>
        </p:spPr>
        <p:txBody>
          <a:bodyPr anchorCtr="0" anchor="ctr"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92" name="Shape 92"/>
          <p:cNvSpPr txBox="1"/>
          <p:nvPr>
            <p:ph idx="1" type="body"/>
          </p:nvPr>
        </p:nvSpPr>
        <p:spPr>
          <a:xfrm>
            <a:off x="1303865" y="3365555"/>
            <a:ext cx="9592736" cy="444443"/>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93" name="Shape 93"/>
          <p:cNvSpPr txBox="1"/>
          <p:nvPr>
            <p:ph idx="2" type="body"/>
          </p:nvPr>
        </p:nvSpPr>
        <p:spPr>
          <a:xfrm>
            <a:off x="1024466" y="3959862"/>
            <a:ext cx="10151533" cy="679871"/>
          </a:xfrm>
          <a:prstGeom prst="rect">
            <a:avLst/>
          </a:prstGeom>
          <a:noFill/>
          <a:ln>
            <a:noFill/>
          </a:ln>
        </p:spPr>
        <p:txBody>
          <a:bodyPr anchorCtr="0" anchor="ctr"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94" name="Shape 94"/>
          <p:cNvSpPr txBox="1"/>
          <p:nvPr>
            <p:ph idx="10" type="dt"/>
          </p:nvPr>
        </p:nvSpPr>
        <p:spPr>
          <a:xfrm>
            <a:off x="7814452" y="38100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95" name="Shape 95"/>
          <p:cNvSpPr txBox="1"/>
          <p:nvPr>
            <p:ph idx="11" type="ftr"/>
          </p:nvPr>
        </p:nvSpPr>
        <p:spPr>
          <a:xfrm>
            <a:off x="685800" y="379940"/>
            <a:ext cx="6991491"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96" name="Shape 96"/>
          <p:cNvSpPr txBox="1"/>
          <p:nvPr>
            <p:ph idx="12" type="sldNum"/>
          </p:nvPr>
        </p:nvSpPr>
        <p:spPr>
          <a:xfrm>
            <a:off x="10862452" y="381000"/>
            <a:ext cx="643748"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
        <p:nvSpPr>
          <p:cNvPr id="97" name="Shape 97"/>
          <p:cNvSpPr txBox="1"/>
          <p:nvPr/>
        </p:nvSpPr>
        <p:spPr>
          <a:xfrm>
            <a:off x="476250" y="933450"/>
            <a:ext cx="609599" cy="584776"/>
          </a:xfrm>
          <a:prstGeom prst="rect">
            <a:avLst/>
          </a:prstGeom>
          <a:noFill/>
          <a:ln>
            <a:noFill/>
          </a:ln>
        </p:spPr>
        <p:txBody>
          <a:bodyPr anchorCtr="0" anchor="ctr" bIns="45700" lIns="91425" rIns="91425" tIns="45700">
            <a:noAutofit/>
          </a:bodyPr>
          <a:lstStyle/>
          <a:p>
            <a:pPr indent="0" lvl="0" marL="0" marR="0" rtl="0" algn="l">
              <a:spcBef>
                <a:spcPts val="0"/>
              </a:spcBef>
              <a:buClr>
                <a:schemeClr val="lt1"/>
              </a:buClr>
              <a:buSzPct val="25000"/>
              <a:buFont typeface="Century Gothic"/>
              <a:buNone/>
            </a:pPr>
            <a:r>
              <a:rPr b="0" lang="en-US" sz="8000" cap="none">
                <a:solidFill>
                  <a:schemeClr val="lt1"/>
                </a:solidFill>
                <a:latin typeface="Century Gothic"/>
                <a:ea typeface="Century Gothic"/>
                <a:cs typeface="Century Gothic"/>
                <a:sym typeface="Century Gothic"/>
              </a:rPr>
              <a:t>“</a:t>
            </a:r>
          </a:p>
        </p:txBody>
      </p:sp>
      <p:sp>
        <p:nvSpPr>
          <p:cNvPr id="98" name="Shape 98"/>
          <p:cNvSpPr txBox="1"/>
          <p:nvPr/>
        </p:nvSpPr>
        <p:spPr>
          <a:xfrm>
            <a:off x="10984229" y="2701290"/>
            <a:ext cx="609599" cy="584776"/>
          </a:xfrm>
          <a:prstGeom prst="rect">
            <a:avLst/>
          </a:prstGeom>
          <a:noFill/>
          <a:ln>
            <a:noFill/>
          </a:ln>
        </p:spPr>
        <p:txBody>
          <a:bodyPr anchorCtr="0" anchor="ctr" bIns="45700" lIns="91425" rIns="91425" tIns="45700">
            <a:noAutofit/>
          </a:bodyPr>
          <a:lstStyle/>
          <a:p>
            <a:pPr indent="0" lvl="0" marL="0" marR="0" rtl="0" algn="r">
              <a:spcBef>
                <a:spcPts val="0"/>
              </a:spcBef>
              <a:buClr>
                <a:schemeClr val="lt1"/>
              </a:buClr>
              <a:buSzPct val="25000"/>
              <a:buFont typeface="Century Gothic"/>
              <a:buNone/>
            </a:pPr>
            <a:r>
              <a:rPr b="0" lang="en-US" sz="8000" cap="none">
                <a:solidFill>
                  <a:schemeClr val="lt1"/>
                </a:solidFill>
                <a:latin typeface="Century Gothic"/>
                <a:ea typeface="Century Gothic"/>
                <a:cs typeface="Century Gothic"/>
                <a:sym typeface="Century Gothic"/>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Name Card">
    <p:spTree>
      <p:nvGrpSpPr>
        <p:cNvPr id="99" name="Shape 99"/>
        <p:cNvGrpSpPr/>
        <p:nvPr/>
      </p:nvGrpSpPr>
      <p:grpSpPr>
        <a:xfrm>
          <a:off x="0" y="0"/>
          <a:ext cx="0" cy="0"/>
          <a:chOff x="0" y="0"/>
          <a:chExt cx="0" cy="0"/>
        </a:xfrm>
      </p:grpSpPr>
      <p:pic>
        <p:nvPicPr>
          <p:cNvPr descr="C0-HD-BTM.png" id="100" name="Shape 10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01" name="Shape 101"/>
          <p:cNvSpPr txBox="1"/>
          <p:nvPr>
            <p:ph type="title"/>
          </p:nvPr>
        </p:nvSpPr>
        <p:spPr>
          <a:xfrm>
            <a:off x="1024495" y="1124700"/>
            <a:ext cx="10146185" cy="2511834"/>
          </a:xfrm>
          <a:prstGeom prst="rect">
            <a:avLst/>
          </a:prstGeom>
          <a:noFill/>
          <a:ln>
            <a:noFill/>
          </a:ln>
        </p:spPr>
        <p:txBody>
          <a:bodyPr anchorCtr="0" anchor="b"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02" name="Shape 102"/>
          <p:cNvSpPr txBox="1"/>
          <p:nvPr>
            <p:ph idx="1" type="body"/>
          </p:nvPr>
        </p:nvSpPr>
        <p:spPr>
          <a:xfrm>
            <a:off x="1024466" y="3648314"/>
            <a:ext cx="10144653" cy="999884"/>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103" name="Shape 103"/>
          <p:cNvSpPr txBox="1"/>
          <p:nvPr>
            <p:ph idx="10" type="dt"/>
          </p:nvPr>
        </p:nvSpPr>
        <p:spPr>
          <a:xfrm>
            <a:off x="7814452" y="378883"/>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04" name="Shape 104"/>
          <p:cNvSpPr txBox="1"/>
          <p:nvPr>
            <p:ph idx="11" type="ftr"/>
          </p:nvPr>
        </p:nvSpPr>
        <p:spPr>
          <a:xfrm>
            <a:off x="685800" y="378883"/>
            <a:ext cx="6991491"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05" name="Shape 105"/>
          <p:cNvSpPr txBox="1"/>
          <p:nvPr>
            <p:ph idx="12" type="sldNum"/>
          </p:nvPr>
        </p:nvSpPr>
        <p:spPr>
          <a:xfrm>
            <a:off x="10862452" y="381000"/>
            <a:ext cx="643748"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 Column">
    <p:spTree>
      <p:nvGrpSpPr>
        <p:cNvPr id="106" name="Shape 106"/>
        <p:cNvGrpSpPr/>
        <p:nvPr/>
      </p:nvGrpSpPr>
      <p:grpSpPr>
        <a:xfrm>
          <a:off x="0" y="0"/>
          <a:ext cx="0" cy="0"/>
          <a:chOff x="0" y="0"/>
          <a:chExt cx="0" cy="0"/>
        </a:xfrm>
      </p:grpSpPr>
      <p:sp>
        <p:nvSpPr>
          <p:cNvPr id="107" name="Shape 107"/>
          <p:cNvSpPr txBox="1"/>
          <p:nvPr>
            <p:ph type="title"/>
          </p:nvPr>
        </p:nvSpPr>
        <p:spPr>
          <a:xfrm>
            <a:off x="2895600" y="761999"/>
            <a:ext cx="8610599" cy="130386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08" name="Shape 108"/>
          <p:cNvSpPr txBox="1"/>
          <p:nvPr>
            <p:ph idx="1" type="body"/>
          </p:nvPr>
        </p:nvSpPr>
        <p:spPr>
          <a:xfrm>
            <a:off x="685800" y="2202080"/>
            <a:ext cx="3456431" cy="617320"/>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09" name="Shape 109"/>
          <p:cNvSpPr txBox="1"/>
          <p:nvPr>
            <p:ph idx="2" type="body"/>
          </p:nvPr>
        </p:nvSpPr>
        <p:spPr>
          <a:xfrm>
            <a:off x="685799" y="2904565"/>
            <a:ext cx="3456431" cy="3314132"/>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10" name="Shape 110"/>
          <p:cNvSpPr txBox="1"/>
          <p:nvPr>
            <p:ph idx="3" type="body"/>
          </p:nvPr>
        </p:nvSpPr>
        <p:spPr>
          <a:xfrm>
            <a:off x="4368800" y="2201333"/>
            <a:ext cx="3456431" cy="626533"/>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11" name="Shape 111"/>
          <p:cNvSpPr txBox="1"/>
          <p:nvPr>
            <p:ph idx="4" type="body"/>
          </p:nvPr>
        </p:nvSpPr>
        <p:spPr>
          <a:xfrm>
            <a:off x="4366857" y="2904066"/>
            <a:ext cx="3456431" cy="3314618"/>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12" name="Shape 112"/>
          <p:cNvSpPr txBox="1"/>
          <p:nvPr>
            <p:ph idx="5" type="body"/>
          </p:nvPr>
        </p:nvSpPr>
        <p:spPr>
          <a:xfrm>
            <a:off x="8051800" y="2192866"/>
            <a:ext cx="3456431" cy="626533"/>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13" name="Shape 113"/>
          <p:cNvSpPr txBox="1"/>
          <p:nvPr>
            <p:ph idx="6" type="body"/>
          </p:nvPr>
        </p:nvSpPr>
        <p:spPr>
          <a:xfrm>
            <a:off x="8051800" y="2904565"/>
            <a:ext cx="3456431" cy="3314132"/>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14" name="Shape 114"/>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15" name="Shape 115"/>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16" name="Shape 116"/>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3 Picture Column">
    <p:spTree>
      <p:nvGrpSpPr>
        <p:cNvPr id="117" name="Shape 117"/>
        <p:cNvGrpSpPr/>
        <p:nvPr/>
      </p:nvGrpSpPr>
      <p:grpSpPr>
        <a:xfrm>
          <a:off x="0" y="0"/>
          <a:ext cx="0" cy="0"/>
          <a:chOff x="0" y="0"/>
          <a:chExt cx="0" cy="0"/>
        </a:xfrm>
      </p:grpSpPr>
      <p:sp>
        <p:nvSpPr>
          <p:cNvPr id="118" name="Shape 118"/>
          <p:cNvSpPr txBox="1"/>
          <p:nvPr>
            <p:ph type="title"/>
          </p:nvPr>
        </p:nvSpPr>
        <p:spPr>
          <a:xfrm>
            <a:off x="2895600" y="762000"/>
            <a:ext cx="8610599" cy="1295400"/>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19" name="Shape 119"/>
          <p:cNvSpPr txBox="1"/>
          <p:nvPr>
            <p:ph idx="1" type="body"/>
          </p:nvPr>
        </p:nvSpPr>
        <p:spPr>
          <a:xfrm>
            <a:off x="688618" y="4191000"/>
            <a:ext cx="3451582" cy="682765"/>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20" name="Shape 120"/>
          <p:cNvSpPr/>
          <p:nvPr>
            <p:ph idx="2" type="pic"/>
          </p:nvPr>
        </p:nvSpPr>
        <p:spPr>
          <a:xfrm>
            <a:off x="688618" y="2362200"/>
            <a:ext cx="3451582" cy="1524000"/>
          </a:xfrm>
          <a:prstGeom prst="roundRect">
            <a:avLst>
              <a:gd fmla="val 0" name="adj"/>
            </a:avLst>
          </a:prstGeom>
          <a:noFill/>
          <a:ln>
            <a:noFill/>
          </a:ln>
          <a:effectLst>
            <a:outerShdw blurRad="50799" rotWithShape="0" algn="tl" dir="5400000" dist="50800">
              <a:srgbClr val="000000">
                <a:alpha val="42745"/>
              </a:srgbClr>
            </a:outerShdw>
          </a:effectLst>
        </p:spPr>
        <p:txBody>
          <a:bodyPr anchorCtr="0" anchor="t" bIns="91425" lIns="91425" rIns="91425" tIns="91425"/>
          <a:lstStyle>
            <a:lvl1pPr indent="0" lvl="0" marL="0" marR="0" rtl="0" algn="ctr">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1" name="Shape 121"/>
          <p:cNvSpPr txBox="1"/>
          <p:nvPr>
            <p:ph idx="3" type="body"/>
          </p:nvPr>
        </p:nvSpPr>
        <p:spPr>
          <a:xfrm>
            <a:off x="688618" y="4873764"/>
            <a:ext cx="3451582" cy="1344921"/>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22" name="Shape 122"/>
          <p:cNvSpPr txBox="1"/>
          <p:nvPr>
            <p:ph idx="4" type="body"/>
          </p:nvPr>
        </p:nvSpPr>
        <p:spPr>
          <a:xfrm>
            <a:off x="4374262" y="4191000"/>
            <a:ext cx="3448934" cy="682765"/>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23" name="Shape 123"/>
          <p:cNvSpPr/>
          <p:nvPr>
            <p:ph idx="5" type="pic"/>
          </p:nvPr>
        </p:nvSpPr>
        <p:spPr>
          <a:xfrm>
            <a:off x="4374262" y="2362200"/>
            <a:ext cx="3448935" cy="1524000"/>
          </a:xfrm>
          <a:prstGeom prst="roundRect">
            <a:avLst>
              <a:gd fmla="val 0" name="adj"/>
            </a:avLst>
          </a:prstGeom>
          <a:noFill/>
          <a:ln>
            <a:noFill/>
          </a:ln>
          <a:effectLst>
            <a:outerShdw blurRad="50799" rotWithShape="0" algn="tl" dir="5400000" dist="50800">
              <a:srgbClr val="000000">
                <a:alpha val="42745"/>
              </a:srgbClr>
            </a:outerShdw>
          </a:effectLst>
        </p:spPr>
        <p:txBody>
          <a:bodyPr anchorCtr="0" anchor="t" bIns="91425" lIns="91425" rIns="91425" tIns="91425"/>
          <a:lstStyle>
            <a:lvl1pPr indent="0" lvl="0" marL="0" marR="0" rtl="0" algn="ctr">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4" name="Shape 124"/>
          <p:cNvSpPr txBox="1"/>
          <p:nvPr>
            <p:ph idx="6" type="body"/>
          </p:nvPr>
        </p:nvSpPr>
        <p:spPr>
          <a:xfrm>
            <a:off x="4374264" y="4873762"/>
            <a:ext cx="3448934" cy="1344921"/>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25" name="Shape 125"/>
          <p:cNvSpPr txBox="1"/>
          <p:nvPr>
            <p:ph idx="7" type="body"/>
          </p:nvPr>
        </p:nvSpPr>
        <p:spPr>
          <a:xfrm>
            <a:off x="8049731" y="4191000"/>
            <a:ext cx="3456469" cy="682765"/>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126" name="Shape 126"/>
          <p:cNvSpPr/>
          <p:nvPr>
            <p:ph idx="8" type="pic"/>
          </p:nvPr>
        </p:nvSpPr>
        <p:spPr>
          <a:xfrm>
            <a:off x="8049854" y="2362200"/>
            <a:ext cx="3447878" cy="1524000"/>
          </a:xfrm>
          <a:prstGeom prst="roundRect">
            <a:avLst>
              <a:gd fmla="val 0" name="adj"/>
            </a:avLst>
          </a:prstGeom>
          <a:noFill/>
          <a:ln>
            <a:noFill/>
          </a:ln>
          <a:effectLst>
            <a:outerShdw blurRad="50799" rotWithShape="0" algn="tl" dir="5400000" dist="50800">
              <a:srgbClr val="000000">
                <a:alpha val="42745"/>
              </a:srgbClr>
            </a:outerShdw>
          </a:effectLst>
        </p:spPr>
        <p:txBody>
          <a:bodyPr anchorCtr="0" anchor="t" bIns="91425" lIns="91425" rIns="91425" tIns="91425"/>
          <a:lstStyle>
            <a:lvl1pPr indent="0" lvl="0" marL="0" marR="0" rtl="0" algn="ctr">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127" name="Shape 127"/>
          <p:cNvSpPr txBox="1"/>
          <p:nvPr>
            <p:ph idx="9" type="body"/>
          </p:nvPr>
        </p:nvSpPr>
        <p:spPr>
          <a:xfrm>
            <a:off x="8049731" y="4873760"/>
            <a:ext cx="3452445" cy="1344921"/>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900" u="none" cap="none" strike="noStrike">
                <a:solidFill>
                  <a:schemeClr val="lt1"/>
                </a:solidFill>
                <a:latin typeface="Century Gothic"/>
                <a:ea typeface="Century Gothic"/>
                <a:cs typeface="Century Gothic"/>
                <a:sym typeface="Century Gothic"/>
              </a:defRPr>
            </a:lvl9pPr>
          </a:lstStyle>
          <a:p/>
        </p:txBody>
      </p:sp>
      <p:sp>
        <p:nvSpPr>
          <p:cNvPr id="128" name="Shape 128"/>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29" name="Shape 129"/>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30" name="Shape 130"/>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131" name="Shape 131"/>
        <p:cNvGrpSpPr/>
        <p:nvPr/>
      </p:nvGrpSpPr>
      <p:grpSpPr>
        <a:xfrm>
          <a:off x="0" y="0"/>
          <a:ext cx="0" cy="0"/>
          <a:chOff x="0" y="0"/>
          <a:chExt cx="0" cy="0"/>
        </a:xfrm>
      </p:grpSpPr>
      <p:sp>
        <p:nvSpPr>
          <p:cNvPr id="132" name="Shape 132"/>
          <p:cNvSpPr txBox="1"/>
          <p:nvPr>
            <p:ph type="title"/>
          </p:nvPr>
        </p:nvSpPr>
        <p:spPr>
          <a:xfrm>
            <a:off x="2895600" y="764372"/>
            <a:ext cx="8610599" cy="129302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33" name="Shape 133"/>
          <p:cNvSpPr txBox="1"/>
          <p:nvPr>
            <p:ph idx="1" type="body"/>
          </p:nvPr>
        </p:nvSpPr>
        <p:spPr>
          <a:xfrm rot="5400000">
            <a:off x="4083937" y="-1203578"/>
            <a:ext cx="4024124" cy="10820400"/>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34" name="Shape 134"/>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35" name="Shape 135"/>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36" name="Shape 136"/>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137" name="Shape 137"/>
        <p:cNvGrpSpPr/>
        <p:nvPr/>
      </p:nvGrpSpPr>
      <p:grpSpPr>
        <a:xfrm>
          <a:off x="0" y="0"/>
          <a:ext cx="0" cy="0"/>
          <a:chOff x="0" y="0"/>
          <a:chExt cx="0" cy="0"/>
        </a:xfrm>
      </p:grpSpPr>
      <p:pic>
        <p:nvPicPr>
          <p:cNvPr descr="C0-HD-BTM.png" id="138" name="Shape 138"/>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139" name="Shape 139"/>
          <p:cNvSpPr txBox="1"/>
          <p:nvPr>
            <p:ph type="title"/>
          </p:nvPr>
        </p:nvSpPr>
        <p:spPr>
          <a:xfrm rot="5400000">
            <a:off x="8525933" y="1667932"/>
            <a:ext cx="3903133" cy="2057400"/>
          </a:xfrm>
          <a:prstGeom prst="rect">
            <a:avLst/>
          </a:prstGeom>
          <a:noFill/>
          <a:ln>
            <a:noFill/>
          </a:ln>
        </p:spPr>
        <p:txBody>
          <a:bodyPr anchorCtr="0" anchor="ctr" bIns="91425" lIns="91425" rIns="91425" tIns="91425"/>
          <a:lstStyle>
            <a:lvl1pPr indent="0" lvl="0" marL="0" marR="0" rtl="0" algn="l">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40" name="Shape 140"/>
          <p:cNvSpPr txBox="1"/>
          <p:nvPr>
            <p:ph idx="1" type="body"/>
          </p:nvPr>
        </p:nvSpPr>
        <p:spPr>
          <a:xfrm rot="5400000">
            <a:off x="3175000" y="-1405466"/>
            <a:ext cx="3903133" cy="8204200"/>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41" name="Shape 141"/>
          <p:cNvSpPr txBox="1"/>
          <p:nvPr>
            <p:ph idx="10" type="dt"/>
          </p:nvPr>
        </p:nvSpPr>
        <p:spPr>
          <a:xfrm>
            <a:off x="7814452" y="37994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42" name="Shape 142"/>
          <p:cNvSpPr txBox="1"/>
          <p:nvPr>
            <p:ph idx="11" type="ftr"/>
          </p:nvPr>
        </p:nvSpPr>
        <p:spPr>
          <a:xfrm>
            <a:off x="685800" y="381000"/>
            <a:ext cx="6991491"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43" name="Shape 143"/>
          <p:cNvSpPr txBox="1"/>
          <p:nvPr>
            <p:ph idx="12" type="sldNum"/>
          </p:nvPr>
        </p:nvSpPr>
        <p:spPr>
          <a:xfrm>
            <a:off x="10862452" y="381000"/>
            <a:ext cx="643748"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23" name="Shape 23"/>
        <p:cNvGrpSpPr/>
        <p:nvPr/>
      </p:nvGrpSpPr>
      <p:grpSpPr>
        <a:xfrm>
          <a:off x="0" y="0"/>
          <a:ext cx="0" cy="0"/>
          <a:chOff x="0" y="0"/>
          <a:chExt cx="0" cy="0"/>
        </a:xfrm>
      </p:grpSpPr>
      <p:sp>
        <p:nvSpPr>
          <p:cNvPr id="24" name="Shape 24"/>
          <p:cNvSpPr txBox="1"/>
          <p:nvPr>
            <p:ph type="title"/>
          </p:nvPr>
        </p:nvSpPr>
        <p:spPr>
          <a:xfrm>
            <a:off x="2895600" y="764372"/>
            <a:ext cx="8610599" cy="129302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25" name="Shape 25"/>
          <p:cNvSpPr txBox="1"/>
          <p:nvPr>
            <p:ph idx="1" type="body"/>
          </p:nvPr>
        </p:nvSpPr>
        <p:spPr>
          <a:xfrm>
            <a:off x="685800" y="2194559"/>
            <a:ext cx="10820400" cy="4024124"/>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26" name="Shape 26"/>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27" name="Shape 27"/>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28" name="Shape 28"/>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050" u="none" cap="none" strike="noStrike">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9" name="Shape 29"/>
        <p:cNvGrpSpPr/>
        <p:nvPr/>
      </p:nvGrpSpPr>
      <p:grpSpPr>
        <a:xfrm>
          <a:off x="0" y="0"/>
          <a:ext cx="0" cy="0"/>
          <a:chOff x="0" y="0"/>
          <a:chExt cx="0" cy="0"/>
        </a:xfrm>
      </p:grpSpPr>
      <p:pic>
        <p:nvPicPr>
          <p:cNvPr descr="C0-HD-BTM.png" id="30" name="Shape 30"/>
          <p:cNvPicPr preferRelativeResize="0"/>
          <p:nvPr/>
        </p:nvPicPr>
        <p:blipFill rotWithShape="1">
          <a:blip r:embed="rId2">
            <a:alphaModFix/>
          </a:blip>
          <a:srcRect b="0" l="0" r="0" t="0"/>
          <a:stretch/>
        </p:blipFill>
        <p:spPr>
          <a:xfrm>
            <a:off x="0" y="4375150"/>
            <a:ext cx="12192000" cy="2482850"/>
          </a:xfrm>
          <a:prstGeom prst="rect">
            <a:avLst/>
          </a:prstGeom>
          <a:noFill/>
          <a:ln>
            <a:noFill/>
          </a:ln>
        </p:spPr>
      </p:pic>
      <p:sp>
        <p:nvSpPr>
          <p:cNvPr id="31" name="Shape 31"/>
          <p:cNvSpPr txBox="1"/>
          <p:nvPr>
            <p:ph type="title"/>
          </p:nvPr>
        </p:nvSpPr>
        <p:spPr>
          <a:xfrm>
            <a:off x="685800" y="753533"/>
            <a:ext cx="10820398" cy="2801934"/>
          </a:xfrm>
          <a:prstGeom prst="rect">
            <a:avLst/>
          </a:prstGeom>
          <a:noFill/>
          <a:ln>
            <a:noFill/>
          </a:ln>
        </p:spPr>
        <p:txBody>
          <a:bodyPr anchorCtr="0" anchor="b"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2" name="Shape 32"/>
          <p:cNvSpPr txBox="1"/>
          <p:nvPr>
            <p:ph idx="1" type="body"/>
          </p:nvPr>
        </p:nvSpPr>
        <p:spPr>
          <a:xfrm>
            <a:off x="1024466" y="3641725"/>
            <a:ext cx="10490200" cy="955675"/>
          </a:xfrm>
          <a:prstGeom prst="rect">
            <a:avLst/>
          </a:prstGeom>
          <a:noFill/>
          <a:ln>
            <a:noFill/>
          </a:ln>
        </p:spPr>
        <p:txBody>
          <a:bodyPr anchorCtr="0" anchor="t" bIns="91425" lIns="91425" rIns="91425" tIns="91425"/>
          <a:lstStyle>
            <a:lvl1pPr indent="0" lvl="0" marL="0" marR="0" rtl="0" algn="r">
              <a:lnSpc>
                <a:spcPct val="90000"/>
              </a:lnSpc>
              <a:spcBef>
                <a:spcPts val="1000"/>
              </a:spcBef>
              <a:buClr>
                <a:schemeClr val="lt1"/>
              </a:buClr>
              <a:buFont typeface="Arial"/>
              <a:buNone/>
              <a:defRPr b="0" i="0" sz="22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9pPr>
          </a:lstStyle>
          <a:p/>
        </p:txBody>
      </p:sp>
      <p:sp>
        <p:nvSpPr>
          <p:cNvPr id="33" name="Shape 33"/>
          <p:cNvSpPr txBox="1"/>
          <p:nvPr>
            <p:ph idx="10" type="dt"/>
          </p:nvPr>
        </p:nvSpPr>
        <p:spPr>
          <a:xfrm>
            <a:off x="7814452" y="38100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34" name="Shape 34"/>
          <p:cNvSpPr txBox="1"/>
          <p:nvPr>
            <p:ph idx="11" type="ftr"/>
          </p:nvPr>
        </p:nvSpPr>
        <p:spPr>
          <a:xfrm>
            <a:off x="685800" y="381001"/>
            <a:ext cx="6991491" cy="364064"/>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35" name="Shape 35"/>
          <p:cNvSpPr txBox="1"/>
          <p:nvPr>
            <p:ph idx="12" type="sldNum"/>
          </p:nvPr>
        </p:nvSpPr>
        <p:spPr>
          <a:xfrm>
            <a:off x="10862452" y="381000"/>
            <a:ext cx="643748"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36" name="Shape 36"/>
        <p:cNvGrpSpPr/>
        <p:nvPr/>
      </p:nvGrpSpPr>
      <p:grpSpPr>
        <a:xfrm>
          <a:off x="0" y="0"/>
          <a:ext cx="0" cy="0"/>
          <a:chOff x="0" y="0"/>
          <a:chExt cx="0" cy="0"/>
        </a:xfrm>
      </p:grpSpPr>
      <p:sp>
        <p:nvSpPr>
          <p:cNvPr id="37" name="Shape 37"/>
          <p:cNvSpPr txBox="1"/>
          <p:nvPr>
            <p:ph type="title"/>
          </p:nvPr>
        </p:nvSpPr>
        <p:spPr>
          <a:xfrm>
            <a:off x="2895600" y="764372"/>
            <a:ext cx="8610599" cy="129302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38" name="Shape 38"/>
          <p:cNvSpPr txBox="1"/>
          <p:nvPr>
            <p:ph idx="1" type="body"/>
          </p:nvPr>
        </p:nvSpPr>
        <p:spPr>
          <a:xfrm>
            <a:off x="685800" y="2194558"/>
            <a:ext cx="5333999" cy="4024124"/>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39" name="Shape 39"/>
          <p:cNvSpPr txBox="1"/>
          <p:nvPr>
            <p:ph idx="2" type="body"/>
          </p:nvPr>
        </p:nvSpPr>
        <p:spPr>
          <a:xfrm>
            <a:off x="6172200" y="2194558"/>
            <a:ext cx="5333999" cy="4024124"/>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40" name="Shape 40"/>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41" name="Shape 41"/>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42" name="Shape 42"/>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43" name="Shape 43"/>
        <p:cNvGrpSpPr/>
        <p:nvPr/>
      </p:nvGrpSpPr>
      <p:grpSpPr>
        <a:xfrm>
          <a:off x="0" y="0"/>
          <a:ext cx="0" cy="0"/>
          <a:chOff x="0" y="0"/>
          <a:chExt cx="0" cy="0"/>
        </a:xfrm>
      </p:grpSpPr>
      <p:sp>
        <p:nvSpPr>
          <p:cNvPr id="44" name="Shape 44"/>
          <p:cNvSpPr txBox="1"/>
          <p:nvPr>
            <p:ph type="title"/>
          </p:nvPr>
        </p:nvSpPr>
        <p:spPr>
          <a:xfrm>
            <a:off x="2895600" y="762000"/>
            <a:ext cx="8610599" cy="1295400"/>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45" name="Shape 45"/>
          <p:cNvSpPr txBox="1"/>
          <p:nvPr>
            <p:ph idx="1" type="body"/>
          </p:nvPr>
        </p:nvSpPr>
        <p:spPr>
          <a:xfrm>
            <a:off x="914408" y="2183801"/>
            <a:ext cx="5079990" cy="823912"/>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8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46" name="Shape 46"/>
          <p:cNvSpPr txBox="1"/>
          <p:nvPr>
            <p:ph idx="2" type="body"/>
          </p:nvPr>
        </p:nvSpPr>
        <p:spPr>
          <a:xfrm>
            <a:off x="685800" y="3132666"/>
            <a:ext cx="5311774" cy="3086019"/>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47" name="Shape 47"/>
          <p:cNvSpPr txBox="1"/>
          <p:nvPr>
            <p:ph idx="3" type="body"/>
          </p:nvPr>
        </p:nvSpPr>
        <p:spPr>
          <a:xfrm>
            <a:off x="6400800" y="2183801"/>
            <a:ext cx="5105399" cy="823912"/>
          </a:xfrm>
          <a:prstGeom prst="rect">
            <a:avLst/>
          </a:prstGeom>
          <a:noFill/>
          <a:ln>
            <a:noFill/>
          </a:ln>
        </p:spPr>
        <p:txBody>
          <a:bodyPr anchorCtr="0" anchor="b" bIns="91425" lIns="91425" rIns="91425" tIns="91425"/>
          <a:lstStyle>
            <a:lvl1pPr indent="0" lvl="0" marL="0" marR="0" rtl="0" algn="l">
              <a:lnSpc>
                <a:spcPct val="90000"/>
              </a:lnSpc>
              <a:spcBef>
                <a:spcPts val="1000"/>
              </a:spcBef>
              <a:buClr>
                <a:schemeClr val="lt1"/>
              </a:buClr>
              <a:buFont typeface="Arial"/>
              <a:buNone/>
              <a:defRPr b="0" i="0" sz="28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1" i="0" sz="20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1" i="0" sz="18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1" i="0" sz="1600" u="none" cap="none" strike="noStrike">
                <a:solidFill>
                  <a:schemeClr val="lt1"/>
                </a:solidFill>
                <a:latin typeface="Century Gothic"/>
                <a:ea typeface="Century Gothic"/>
                <a:cs typeface="Century Gothic"/>
                <a:sym typeface="Century Gothic"/>
              </a:defRPr>
            </a:lvl9pPr>
          </a:lstStyle>
          <a:p/>
        </p:txBody>
      </p:sp>
      <p:sp>
        <p:nvSpPr>
          <p:cNvPr id="48" name="Shape 48"/>
          <p:cNvSpPr txBox="1"/>
          <p:nvPr>
            <p:ph idx="4" type="body"/>
          </p:nvPr>
        </p:nvSpPr>
        <p:spPr>
          <a:xfrm>
            <a:off x="6172200" y="3132666"/>
            <a:ext cx="5333999" cy="3086019"/>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49" name="Shape 49"/>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50" name="Shape 50"/>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51" name="Shape 51"/>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52" name="Shape 52"/>
        <p:cNvGrpSpPr/>
        <p:nvPr/>
      </p:nvGrpSpPr>
      <p:grpSpPr>
        <a:xfrm>
          <a:off x="0" y="0"/>
          <a:ext cx="0" cy="0"/>
          <a:chOff x="0" y="0"/>
          <a:chExt cx="0" cy="0"/>
        </a:xfrm>
      </p:grpSpPr>
      <p:sp>
        <p:nvSpPr>
          <p:cNvPr id="53" name="Shape 53"/>
          <p:cNvSpPr txBox="1"/>
          <p:nvPr>
            <p:ph type="title"/>
          </p:nvPr>
        </p:nvSpPr>
        <p:spPr>
          <a:xfrm>
            <a:off x="2895600" y="764372"/>
            <a:ext cx="8610599" cy="129302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54" name="Shape 54"/>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55" name="Shape 55"/>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56" name="Shape 56"/>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7" name="Shape 57"/>
        <p:cNvGrpSpPr/>
        <p:nvPr/>
      </p:nvGrpSpPr>
      <p:grpSpPr>
        <a:xfrm>
          <a:off x="0" y="0"/>
          <a:ext cx="0" cy="0"/>
          <a:chOff x="0" y="0"/>
          <a:chExt cx="0" cy="0"/>
        </a:xfrm>
      </p:grpSpPr>
      <p:sp>
        <p:nvSpPr>
          <p:cNvPr id="58" name="Shape 58"/>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59" name="Shape 59"/>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60" name="Shape 60"/>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61" name="Shape 61"/>
        <p:cNvGrpSpPr/>
        <p:nvPr/>
      </p:nvGrpSpPr>
      <p:grpSpPr>
        <a:xfrm>
          <a:off x="0" y="0"/>
          <a:ext cx="0" cy="0"/>
          <a:chOff x="0" y="0"/>
          <a:chExt cx="0" cy="0"/>
        </a:xfrm>
      </p:grpSpPr>
      <p:sp>
        <p:nvSpPr>
          <p:cNvPr id="62" name="Shape 62"/>
          <p:cNvSpPr txBox="1"/>
          <p:nvPr>
            <p:ph type="title"/>
          </p:nvPr>
        </p:nvSpPr>
        <p:spPr>
          <a:xfrm>
            <a:off x="685800" y="1524000"/>
            <a:ext cx="4114800" cy="1600199"/>
          </a:xfrm>
          <a:prstGeom prst="rect">
            <a:avLst/>
          </a:prstGeom>
          <a:noFill/>
          <a:ln>
            <a:noFill/>
          </a:ln>
        </p:spPr>
        <p:txBody>
          <a:bodyPr anchorCtr="0" anchor="b"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63" name="Shape 63"/>
          <p:cNvSpPr txBox="1"/>
          <p:nvPr>
            <p:ph idx="1" type="body"/>
          </p:nvPr>
        </p:nvSpPr>
        <p:spPr>
          <a:xfrm>
            <a:off x="4995582" y="746758"/>
            <a:ext cx="6510618" cy="5471924"/>
          </a:xfrm>
          <a:prstGeom prst="rect">
            <a:avLst/>
          </a:prstGeom>
          <a:noFill/>
          <a:ln>
            <a:noFill/>
          </a:ln>
        </p:spPr>
        <p:txBody>
          <a:bodyPr anchorCtr="0" anchor="ctr"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64" name="Shape 64"/>
          <p:cNvSpPr txBox="1"/>
          <p:nvPr>
            <p:ph idx="2" type="body"/>
          </p:nvPr>
        </p:nvSpPr>
        <p:spPr>
          <a:xfrm>
            <a:off x="685800" y="3124199"/>
            <a:ext cx="4114800" cy="3094484"/>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65" name="Shape 65"/>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66" name="Shape 66"/>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67" name="Shape 67"/>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8" name="Shape 68"/>
        <p:cNvGrpSpPr/>
        <p:nvPr/>
      </p:nvGrpSpPr>
      <p:grpSpPr>
        <a:xfrm>
          <a:off x="0" y="0"/>
          <a:ext cx="0" cy="0"/>
          <a:chOff x="0" y="0"/>
          <a:chExt cx="0" cy="0"/>
        </a:xfrm>
      </p:grpSpPr>
      <p:sp>
        <p:nvSpPr>
          <p:cNvPr id="69" name="Shape 69"/>
          <p:cNvSpPr txBox="1"/>
          <p:nvPr>
            <p:ph type="title"/>
          </p:nvPr>
        </p:nvSpPr>
        <p:spPr>
          <a:xfrm>
            <a:off x="685800" y="1524000"/>
            <a:ext cx="6873239" cy="1600199"/>
          </a:xfrm>
          <a:prstGeom prst="rect">
            <a:avLst/>
          </a:prstGeom>
          <a:noFill/>
          <a:ln>
            <a:noFill/>
          </a:ln>
        </p:spPr>
        <p:txBody>
          <a:bodyPr anchorCtr="0" anchor="b" bIns="91425" lIns="91425" rIns="91425" tIns="91425"/>
          <a:lstStyle>
            <a:lvl1pPr indent="0" lvl="0" marL="0" marR="0" rtl="0" algn="l">
              <a:lnSpc>
                <a:spcPct val="90000"/>
              </a:lnSpc>
              <a:spcBef>
                <a:spcPts val="0"/>
              </a:spcBef>
              <a:buClr>
                <a:schemeClr val="lt1"/>
              </a:buClr>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70" name="Shape 70"/>
          <p:cNvSpPr/>
          <p:nvPr>
            <p:ph idx="2" type="pic"/>
          </p:nvPr>
        </p:nvSpPr>
        <p:spPr>
          <a:xfrm>
            <a:off x="7861238" y="751241"/>
            <a:ext cx="3644961" cy="5467443"/>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32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28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24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2000" u="none" cap="none" strike="noStrike">
                <a:solidFill>
                  <a:schemeClr val="lt1"/>
                </a:solidFill>
                <a:latin typeface="Century Gothic"/>
                <a:ea typeface="Century Gothic"/>
                <a:cs typeface="Century Gothic"/>
                <a:sym typeface="Century Gothic"/>
              </a:defRPr>
            </a:lvl9pPr>
          </a:lstStyle>
          <a:p/>
        </p:txBody>
      </p:sp>
      <p:sp>
        <p:nvSpPr>
          <p:cNvPr id="71" name="Shape 71"/>
          <p:cNvSpPr txBox="1"/>
          <p:nvPr>
            <p:ph idx="1" type="body"/>
          </p:nvPr>
        </p:nvSpPr>
        <p:spPr>
          <a:xfrm>
            <a:off x="685800" y="3124199"/>
            <a:ext cx="6873239" cy="3094484"/>
          </a:xfrm>
          <a:prstGeom prst="rect">
            <a:avLst/>
          </a:prstGeom>
          <a:noFill/>
          <a:ln>
            <a:noFill/>
          </a:ln>
        </p:spPr>
        <p:txBody>
          <a:bodyPr anchorCtr="0" anchor="t" bIns="91425" lIns="91425" rIns="91425" tIns="91425"/>
          <a:lstStyle>
            <a:lvl1pPr indent="0" lvl="0" marL="0" marR="0" rtl="0" algn="l">
              <a:lnSpc>
                <a:spcPct val="90000"/>
              </a:lnSpc>
              <a:spcBef>
                <a:spcPts val="1000"/>
              </a:spcBef>
              <a:buClr>
                <a:schemeClr val="lt1"/>
              </a:buClr>
              <a:buFont typeface="Arial"/>
              <a:buNone/>
              <a:defRPr b="0" i="0" sz="1600" u="none" cap="none" strike="noStrike">
                <a:solidFill>
                  <a:schemeClr val="lt1"/>
                </a:solidFill>
                <a:latin typeface="Century Gothic"/>
                <a:ea typeface="Century Gothic"/>
                <a:cs typeface="Century Gothic"/>
                <a:sym typeface="Century Gothic"/>
              </a:defRPr>
            </a:lvl1pPr>
            <a:lvl2pPr indent="0" lvl="1" marL="457200" marR="0" rtl="0" algn="l">
              <a:lnSpc>
                <a:spcPct val="90000"/>
              </a:lnSpc>
              <a:spcBef>
                <a:spcPts val="500"/>
              </a:spcBef>
              <a:buClr>
                <a:schemeClr val="lt1"/>
              </a:buClr>
              <a:buFont typeface="Arial"/>
              <a:buNone/>
              <a:defRPr b="0" i="0" sz="1400" u="none" cap="none" strike="noStrike">
                <a:solidFill>
                  <a:schemeClr val="lt1"/>
                </a:solidFill>
                <a:latin typeface="Century Gothic"/>
                <a:ea typeface="Century Gothic"/>
                <a:cs typeface="Century Gothic"/>
                <a:sym typeface="Century Gothic"/>
              </a:defRPr>
            </a:lvl2pPr>
            <a:lvl3pPr indent="0" lvl="2" marL="914400" marR="0" rtl="0" algn="l">
              <a:lnSpc>
                <a:spcPct val="90000"/>
              </a:lnSpc>
              <a:spcBef>
                <a:spcPts val="500"/>
              </a:spcBef>
              <a:buClr>
                <a:schemeClr val="lt1"/>
              </a:buClr>
              <a:buFont typeface="Arial"/>
              <a:buNone/>
              <a:defRPr b="0" i="0" sz="1200" u="none" cap="none" strike="noStrike">
                <a:solidFill>
                  <a:schemeClr val="lt1"/>
                </a:solidFill>
                <a:latin typeface="Century Gothic"/>
                <a:ea typeface="Century Gothic"/>
                <a:cs typeface="Century Gothic"/>
                <a:sym typeface="Century Gothic"/>
              </a:defRPr>
            </a:lvl3pPr>
            <a:lvl4pPr indent="0" lvl="3" marL="1371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4pPr>
            <a:lvl5pPr indent="0" lvl="4" marL="18288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5pPr>
            <a:lvl6pPr indent="0" lvl="5" marL="22860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6pPr>
            <a:lvl7pPr indent="0" lvl="6" marL="27432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7pPr>
            <a:lvl8pPr indent="0" lvl="7" marL="32004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8pPr>
            <a:lvl9pPr indent="0" lvl="8" marL="3657600" marR="0" rtl="0" algn="l">
              <a:lnSpc>
                <a:spcPct val="90000"/>
              </a:lnSpc>
              <a:spcBef>
                <a:spcPts val="500"/>
              </a:spcBef>
              <a:buClr>
                <a:schemeClr val="lt1"/>
              </a:buClr>
              <a:buFont typeface="Arial"/>
              <a:buNone/>
              <a:defRPr b="0" i="0" sz="1000" u="none" cap="none" strike="noStrike">
                <a:solidFill>
                  <a:schemeClr val="lt1"/>
                </a:solidFill>
                <a:latin typeface="Century Gothic"/>
                <a:ea typeface="Century Gothic"/>
                <a:cs typeface="Century Gothic"/>
                <a:sym typeface="Century Gothic"/>
              </a:defRPr>
            </a:lvl9pPr>
          </a:lstStyle>
          <a:p/>
        </p:txBody>
      </p:sp>
      <p:sp>
        <p:nvSpPr>
          <p:cNvPr id="72" name="Shape 72"/>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73" name="Shape 73"/>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sz="1050">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74" name="Shape 74"/>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lang="en-US" sz="1050">
                <a:solidFill>
                  <a:schemeClr val="lt1"/>
                </a:solidFill>
                <a:latin typeface="Century Gothic"/>
                <a:ea typeface="Century Gothic"/>
                <a:cs typeface="Century Gothic"/>
                <a:sym typeface="Century Gothic"/>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9" name="Shape 9"/>
        <p:cNvGrpSpPr/>
        <p:nvPr/>
      </p:nvGrpSpPr>
      <p:grpSpPr>
        <a:xfrm>
          <a:off x="0" y="0"/>
          <a:ext cx="0" cy="0"/>
          <a:chOff x="0" y="0"/>
          <a:chExt cx="0" cy="0"/>
        </a:xfrm>
      </p:grpSpPr>
      <p:pic>
        <p:nvPicPr>
          <p:cNvPr descr="C0-HD-TOP.png" id="10" name="Shape 10"/>
          <p:cNvPicPr preferRelativeResize="0"/>
          <p:nvPr/>
        </p:nvPicPr>
        <p:blipFill rotWithShape="1">
          <a:blip r:embed="rId1">
            <a:alphaModFix/>
          </a:blip>
          <a:srcRect b="0" l="0" r="0" t="0"/>
          <a:stretch/>
        </p:blipFill>
        <p:spPr>
          <a:xfrm>
            <a:off x="0" y="0"/>
            <a:ext cx="12192000" cy="1441449"/>
          </a:xfrm>
          <a:prstGeom prst="rect">
            <a:avLst/>
          </a:prstGeom>
          <a:noFill/>
          <a:ln>
            <a:noFill/>
          </a:ln>
        </p:spPr>
      </p:pic>
      <p:sp>
        <p:nvSpPr>
          <p:cNvPr id="11" name="Shape 11"/>
          <p:cNvSpPr txBox="1"/>
          <p:nvPr>
            <p:ph type="title"/>
          </p:nvPr>
        </p:nvSpPr>
        <p:spPr>
          <a:xfrm>
            <a:off x="2895600" y="764372"/>
            <a:ext cx="8610599" cy="1293027"/>
          </a:xfrm>
          <a:prstGeom prst="rect">
            <a:avLst/>
          </a:prstGeom>
          <a:noFill/>
          <a:ln>
            <a:noFill/>
          </a:ln>
        </p:spPr>
        <p:txBody>
          <a:bodyPr anchorCtr="0" anchor="ctr" bIns="91425" lIns="91425" rIns="91425" tIns="91425"/>
          <a:lstStyle>
            <a:lvl1pPr indent="0" lvl="0" marL="0" marR="0" rtl="0" algn="r">
              <a:lnSpc>
                <a:spcPct val="90000"/>
              </a:lnSpc>
              <a:spcBef>
                <a:spcPts val="0"/>
              </a:spcBef>
              <a:buClr>
                <a:schemeClr val="lt1"/>
              </a:buClr>
              <a:buFont typeface="Century Gothic"/>
              <a:buNone/>
              <a:defRPr b="0" i="0" sz="4000" u="none" cap="none" strike="noStrike">
                <a:solidFill>
                  <a:schemeClr val="lt1"/>
                </a:solidFill>
                <a:latin typeface="Century Gothic"/>
                <a:ea typeface="Century Gothic"/>
                <a:cs typeface="Century Gothic"/>
                <a:sym typeface="Century Gothic"/>
              </a:defRPr>
            </a:lvl1pPr>
            <a:lvl2pPr indent="0" lvl="1">
              <a:spcBef>
                <a:spcPts val="0"/>
              </a:spcBef>
              <a:buNone/>
              <a:defRPr sz="1800"/>
            </a:lvl2pPr>
            <a:lvl3pPr indent="0" lvl="2">
              <a:spcBef>
                <a:spcPts val="0"/>
              </a:spcBef>
              <a:buNone/>
              <a:defRPr sz="1800"/>
            </a:lvl3pPr>
            <a:lvl4pPr indent="0" lvl="3">
              <a:spcBef>
                <a:spcPts val="0"/>
              </a:spcBef>
              <a:buNone/>
              <a:defRPr sz="1800"/>
            </a:lvl4pPr>
            <a:lvl5pPr indent="0" lvl="4">
              <a:spcBef>
                <a:spcPts val="0"/>
              </a:spcBef>
              <a:buNone/>
              <a:defRPr sz="1800"/>
            </a:lvl5pPr>
            <a:lvl6pPr indent="0" lvl="5">
              <a:spcBef>
                <a:spcPts val="0"/>
              </a:spcBef>
              <a:buNone/>
              <a:defRPr sz="1800"/>
            </a:lvl6pPr>
            <a:lvl7pPr indent="0" lvl="6">
              <a:spcBef>
                <a:spcPts val="0"/>
              </a:spcBef>
              <a:buNone/>
              <a:defRPr sz="1800"/>
            </a:lvl7pPr>
            <a:lvl8pPr indent="0" lvl="7">
              <a:spcBef>
                <a:spcPts val="0"/>
              </a:spcBef>
              <a:buNone/>
              <a:defRPr sz="1800"/>
            </a:lvl8pPr>
            <a:lvl9pPr indent="0" lvl="8">
              <a:spcBef>
                <a:spcPts val="0"/>
              </a:spcBef>
              <a:buNone/>
              <a:defRPr sz="1800"/>
            </a:lvl9pPr>
          </a:lstStyle>
          <a:p/>
        </p:txBody>
      </p:sp>
      <p:sp>
        <p:nvSpPr>
          <p:cNvPr id="12" name="Shape 12"/>
          <p:cNvSpPr txBox="1"/>
          <p:nvPr>
            <p:ph idx="1" type="body"/>
          </p:nvPr>
        </p:nvSpPr>
        <p:spPr>
          <a:xfrm>
            <a:off x="685800" y="2194559"/>
            <a:ext cx="10820400" cy="4024124"/>
          </a:xfrm>
          <a:prstGeom prst="rect">
            <a:avLst/>
          </a:prstGeom>
          <a:noFill/>
          <a:ln>
            <a:noFill/>
          </a:ln>
        </p:spPr>
        <p:txBody>
          <a:bodyPr anchorCtr="0" anchor="t" bIns="91425" lIns="91425" rIns="91425" tIns="91425"/>
          <a:lstStyle>
            <a:lvl1pPr indent="-88900" lvl="0" marL="228600" marR="0" rtl="0" algn="l">
              <a:lnSpc>
                <a:spcPct val="90000"/>
              </a:lnSpc>
              <a:spcBef>
                <a:spcPts val="1000"/>
              </a:spcBef>
              <a:buClr>
                <a:schemeClr val="lt1"/>
              </a:buClr>
              <a:buSzPct val="100000"/>
              <a:buFont typeface="Arial"/>
              <a:buChar char="•"/>
              <a:defRPr b="0" i="0" sz="2200" u="none" cap="none" strike="noStrike">
                <a:solidFill>
                  <a:schemeClr val="lt1"/>
                </a:solidFill>
                <a:latin typeface="Century Gothic"/>
                <a:ea typeface="Century Gothic"/>
                <a:cs typeface="Century Gothic"/>
                <a:sym typeface="Century Gothic"/>
              </a:defRPr>
            </a:lvl1pPr>
            <a:lvl2pPr indent="-101600" lvl="1" marL="685800" marR="0" rtl="0" algn="l">
              <a:lnSpc>
                <a:spcPct val="90000"/>
              </a:lnSpc>
              <a:spcBef>
                <a:spcPts val="500"/>
              </a:spcBef>
              <a:buClr>
                <a:schemeClr val="lt1"/>
              </a:buClr>
              <a:buSzPct val="100000"/>
              <a:buFont typeface="Arial"/>
              <a:buChar char="•"/>
              <a:defRPr b="0" i="0" sz="2000" u="none" cap="none" strike="noStrike">
                <a:solidFill>
                  <a:schemeClr val="lt1"/>
                </a:solidFill>
                <a:latin typeface="Century Gothic"/>
                <a:ea typeface="Century Gothic"/>
                <a:cs typeface="Century Gothic"/>
                <a:sym typeface="Century Gothic"/>
              </a:defRPr>
            </a:lvl2pPr>
            <a:lvl3pPr indent="-114300" lvl="2" marL="1143000" marR="0" rtl="0" algn="l">
              <a:lnSpc>
                <a:spcPct val="90000"/>
              </a:lnSpc>
              <a:spcBef>
                <a:spcPts val="500"/>
              </a:spcBef>
              <a:buClr>
                <a:schemeClr val="lt1"/>
              </a:buClr>
              <a:buSzPct val="100000"/>
              <a:buFont typeface="Arial"/>
              <a:buChar char="•"/>
              <a:defRPr b="0" i="0" sz="1800" u="none" cap="none" strike="noStrike">
                <a:solidFill>
                  <a:schemeClr val="lt1"/>
                </a:solidFill>
                <a:latin typeface="Century Gothic"/>
                <a:ea typeface="Century Gothic"/>
                <a:cs typeface="Century Gothic"/>
                <a:sym typeface="Century Gothic"/>
              </a:defRPr>
            </a:lvl3pPr>
            <a:lvl4pPr indent="-127000" lvl="3" marL="1600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4pPr>
            <a:lvl5pPr indent="-127000" lvl="4" marL="20574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5pPr>
            <a:lvl6pPr indent="-127000" lvl="5" marL="25146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6pPr>
            <a:lvl7pPr indent="-127000" lvl="6" marL="29718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7pPr>
            <a:lvl8pPr indent="-127000" lvl="7" marL="34290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8pPr>
            <a:lvl9pPr indent="-127000" lvl="8" marL="3886200" marR="0" rtl="0" algn="l">
              <a:lnSpc>
                <a:spcPct val="90000"/>
              </a:lnSpc>
              <a:spcBef>
                <a:spcPts val="500"/>
              </a:spcBef>
              <a:buClr>
                <a:schemeClr val="lt1"/>
              </a:buClr>
              <a:buSzPct val="100000"/>
              <a:buFont typeface="Arial"/>
              <a:buChar char="•"/>
              <a:defRPr b="0" i="0" sz="1600" u="none" cap="none" strike="noStrike">
                <a:solidFill>
                  <a:schemeClr val="lt1"/>
                </a:solidFill>
                <a:latin typeface="Century Gothic"/>
                <a:ea typeface="Century Gothic"/>
                <a:cs typeface="Century Gothic"/>
                <a:sym typeface="Century Gothic"/>
              </a:defRPr>
            </a:lvl9pPr>
          </a:lstStyle>
          <a:p/>
        </p:txBody>
      </p:sp>
      <p:sp>
        <p:nvSpPr>
          <p:cNvPr id="13" name="Shape 13"/>
          <p:cNvSpPr txBox="1"/>
          <p:nvPr>
            <p:ph idx="10" type="dt"/>
          </p:nvPr>
        </p:nvSpPr>
        <p:spPr>
          <a:xfrm>
            <a:off x="8595360" y="6356350"/>
            <a:ext cx="2910839" cy="365125"/>
          </a:xfrm>
          <a:prstGeom prst="rect">
            <a:avLst/>
          </a:prstGeom>
          <a:noFill/>
          <a:ln>
            <a:noFill/>
          </a:ln>
        </p:spPr>
        <p:txBody>
          <a:bodyPr anchorCtr="0" anchor="ctr" bIns="91425" lIns="91425" rIns="91425" tIns="91425"/>
          <a:lstStyle>
            <a:lvl1pPr indent="0" lvl="0" marL="0" marR="0" rtl="0" algn="r">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4" name="Shape 14"/>
          <p:cNvSpPr txBox="1"/>
          <p:nvPr>
            <p:ph idx="11" type="ftr"/>
          </p:nvPr>
        </p:nvSpPr>
        <p:spPr>
          <a:xfrm>
            <a:off x="685800" y="6355844"/>
            <a:ext cx="7772400" cy="365125"/>
          </a:xfrm>
          <a:prstGeom prst="rect">
            <a:avLst/>
          </a:prstGeom>
          <a:noFill/>
          <a:ln>
            <a:noFill/>
          </a:ln>
        </p:spPr>
        <p:txBody>
          <a:bodyPr anchorCtr="0" anchor="ctr" bIns="91425" lIns="91425" rIns="91425" tIns="91425"/>
          <a:lstStyle>
            <a:lvl1pPr indent="0" lvl="0" marL="0" marR="0" rtl="0" algn="l">
              <a:spcBef>
                <a:spcPts val="0"/>
              </a:spcBef>
              <a:buNone/>
              <a:defRPr b="0" i="0" sz="1050" u="none" cap="none" strike="noStrike">
                <a:solidFill>
                  <a:schemeClr val="lt1"/>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lt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lt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lt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lt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lt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lt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lt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Shape 15"/>
          <p:cNvSpPr txBox="1"/>
          <p:nvPr>
            <p:ph idx="12" type="sldNum"/>
          </p:nvPr>
        </p:nvSpPr>
        <p:spPr>
          <a:xfrm>
            <a:off x="8763000" y="381000"/>
            <a:ext cx="2743199" cy="365125"/>
          </a:xfrm>
          <a:prstGeom prst="rect">
            <a:avLst/>
          </a:prstGeom>
          <a:noFill/>
          <a:ln>
            <a:noFill/>
          </a:ln>
        </p:spPr>
        <p:txBody>
          <a:bodyPr anchorCtr="0" anchor="ctr" bIns="45700" lIns="91425" rIns="91425" tIns="45700">
            <a:noAutofit/>
          </a:bodyPr>
          <a:lstStyle/>
          <a:p>
            <a:pPr indent="0" lvl="0" marL="0" marR="0" rtl="0" algn="r">
              <a:spcBef>
                <a:spcPts val="0"/>
              </a:spcBef>
              <a:buSzPct val="25000"/>
              <a:buNone/>
            </a:pPr>
            <a:fld id="{00000000-1234-1234-1234-123412341234}" type="slidenum">
              <a:rPr b="0" i="0" lang="en-US" sz="1050" u="none" cap="none" strike="noStrike">
                <a:solidFill>
                  <a:schemeClr val="lt1"/>
                </a:solidFill>
                <a:latin typeface="Century Gothic"/>
                <a:ea typeface="Century Gothic"/>
                <a:cs typeface="Century Gothic"/>
                <a:sym typeface="Century Gothic"/>
              </a:rPr>
              <a:t>‹#›</a:t>
            </a:fld>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ctrTitle"/>
          </p:nvPr>
        </p:nvSpPr>
        <p:spPr>
          <a:xfrm>
            <a:off x="1371600" y="1803405"/>
            <a:ext cx="9448800" cy="1825096"/>
          </a:xfrm>
          <a:prstGeom prst="rect">
            <a:avLst/>
          </a:prstGeom>
          <a:noFill/>
          <a:ln>
            <a:noFill/>
          </a:ln>
        </p:spPr>
        <p:txBody>
          <a:bodyPr anchorCtr="0" anchor="b" bIns="45700" lIns="91425" rIns="91425" tIns="45700">
            <a:noAutofit/>
          </a:bodyPr>
          <a:lstStyle/>
          <a:p>
            <a:pPr indent="0" lvl="0" marL="0" marR="0" rtl="0" algn="l">
              <a:lnSpc>
                <a:spcPct val="90000"/>
              </a:lnSpc>
              <a:spcBef>
                <a:spcPts val="0"/>
              </a:spcBef>
              <a:buClr>
                <a:schemeClr val="lt1"/>
              </a:buClr>
              <a:buSzPct val="25000"/>
              <a:buFont typeface="Arial"/>
              <a:buNone/>
            </a:pPr>
            <a:r>
              <a:rPr b="0" i="0" lang="en-US" sz="11250" u="none" cap="none" strike="noStrike">
                <a:solidFill>
                  <a:schemeClr val="lt1"/>
                </a:solidFill>
                <a:latin typeface="Arial"/>
                <a:ea typeface="Arial"/>
                <a:cs typeface="Arial"/>
                <a:sym typeface="Arial"/>
              </a:rPr>
              <a:t>BAVART</a:t>
            </a:r>
          </a:p>
        </p:txBody>
      </p:sp>
      <p:sp>
        <p:nvSpPr>
          <p:cNvPr id="150" name="Shape 150"/>
          <p:cNvSpPr txBox="1"/>
          <p:nvPr>
            <p:ph idx="1" type="subTitle"/>
          </p:nvPr>
        </p:nvSpPr>
        <p:spPr>
          <a:xfrm>
            <a:off x="1371600" y="3632201"/>
            <a:ext cx="9448800" cy="685799"/>
          </a:xfrm>
          <a:prstGeom prst="rect">
            <a:avLst/>
          </a:prstGeom>
          <a:noFill/>
          <a:ln>
            <a:noFill/>
          </a:ln>
        </p:spPr>
        <p:txBody>
          <a:bodyPr anchorCtr="0" anchor="t" bIns="45700" lIns="91425" rIns="91425" tIns="45700">
            <a:noAutofit/>
          </a:bodyPr>
          <a:lstStyle/>
          <a:p>
            <a:pPr indent="0" lvl="0" marL="0" marR="0" rtl="0" algn="l">
              <a:lnSpc>
                <a:spcPct val="90000"/>
              </a:lnSpc>
              <a:spcBef>
                <a:spcPts val="0"/>
              </a:spcBef>
              <a:buClr>
                <a:schemeClr val="lt1"/>
              </a:buClr>
              <a:buSzPct val="25000"/>
              <a:buFont typeface="Arial"/>
              <a:buNone/>
            </a:pPr>
            <a:r>
              <a:rPr b="0" i="0" lang="en-US" sz="2400" u="none" cap="none" strike="noStrike">
                <a:solidFill>
                  <a:schemeClr val="lt1"/>
                </a:solidFill>
                <a:latin typeface="Century Gothic"/>
                <a:ea typeface="Century Gothic"/>
                <a:cs typeface="Century Gothic"/>
                <a:sym typeface="Century Gothic"/>
              </a:rPr>
              <a:t>Creators: Bobby Frazette, Abha</a:t>
            </a:r>
            <a:r>
              <a:rPr lang="en-US" sz="2400"/>
              <a:t>y</a:t>
            </a:r>
            <a:r>
              <a:rPr b="0" i="0" lang="en-US" sz="2400" u="none" cap="none" strike="noStrike">
                <a:solidFill>
                  <a:schemeClr val="lt1"/>
                </a:solidFill>
                <a:latin typeface="Century Gothic"/>
                <a:ea typeface="Century Gothic"/>
                <a:cs typeface="Century Gothic"/>
                <a:sym typeface="Century Gothic"/>
              </a:rPr>
              <a:t>a Pawar, Vanessa Otto, Adam Zamojski</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0" name="Shape 220"/>
        <p:cNvGrpSpPr/>
        <p:nvPr/>
      </p:nvGrpSpPr>
      <p:grpSpPr>
        <a:xfrm>
          <a:off x="0" y="0"/>
          <a:ext cx="0" cy="0"/>
          <a:chOff x="0" y="0"/>
          <a:chExt cx="0" cy="0"/>
        </a:xfrm>
      </p:grpSpPr>
      <p:sp>
        <p:nvSpPr>
          <p:cNvPr id="221" name="Shape 221"/>
          <p:cNvSpPr txBox="1"/>
          <p:nvPr>
            <p:ph type="title"/>
          </p:nvPr>
        </p:nvSpPr>
        <p:spPr>
          <a:xfrm>
            <a:off x="685800" y="753533"/>
            <a:ext cx="10820398" cy="2801934"/>
          </a:xfrm>
          <a:prstGeom prst="rect">
            <a:avLst/>
          </a:prstGeom>
          <a:noFill/>
          <a:ln>
            <a:noFill/>
          </a:ln>
        </p:spPr>
        <p:txBody>
          <a:bodyPr anchorCtr="0" anchor="b" bIns="45700" lIns="91425" rIns="91425" tIns="45700">
            <a:noAutofit/>
          </a:bodyPr>
          <a:lstStyle/>
          <a:p>
            <a:pPr indent="0" lvl="0" marL="0" marR="0" rtl="0" algn="ctr">
              <a:lnSpc>
                <a:spcPct val="90000"/>
              </a:lnSpc>
              <a:spcBef>
                <a:spcPts val="0"/>
              </a:spcBef>
              <a:buClr>
                <a:schemeClr val="lt1"/>
              </a:buClr>
              <a:buSzPct val="25000"/>
              <a:buFont typeface="Arial"/>
              <a:buNone/>
            </a:pPr>
            <a:r>
              <a:rPr b="0" i="0" lang="en-US" sz="9600" u="none" cap="none" strike="noStrike">
                <a:solidFill>
                  <a:schemeClr val="lt1"/>
                </a:solidFill>
                <a:latin typeface="Arial"/>
                <a:ea typeface="Arial"/>
                <a:cs typeface="Arial"/>
                <a:sym typeface="Arial"/>
              </a:rPr>
              <a:t>QUESTIONS???</a:t>
            </a:r>
          </a:p>
        </p:txBody>
      </p:sp>
      <p:sp>
        <p:nvSpPr>
          <p:cNvPr id="222" name="Shape 222"/>
          <p:cNvSpPr txBox="1"/>
          <p:nvPr>
            <p:ph idx="1" type="body"/>
          </p:nvPr>
        </p:nvSpPr>
        <p:spPr>
          <a:xfrm>
            <a:off x="1024466" y="3641725"/>
            <a:ext cx="10490200" cy="955675"/>
          </a:xfrm>
          <a:prstGeom prst="rect">
            <a:avLst/>
          </a:prstGeom>
          <a:noFill/>
          <a:ln>
            <a:noFill/>
          </a:ln>
        </p:spPr>
        <p:txBody>
          <a:bodyPr anchorCtr="0" anchor="t" bIns="45700" lIns="91425" rIns="91425" tIns="45700">
            <a:noAutofit/>
          </a:bodyPr>
          <a:lstStyle/>
          <a:p>
            <a:pPr indent="0" lvl="0" marL="0" marR="0" rtl="0" algn="ctr">
              <a:lnSpc>
                <a:spcPct val="200000"/>
              </a:lnSpc>
              <a:spcBef>
                <a:spcPts val="0"/>
              </a:spcBef>
              <a:buClr>
                <a:schemeClr val="lt1"/>
              </a:buClr>
              <a:buSzPct val="25000"/>
              <a:buFont typeface="Arial"/>
              <a:buNone/>
            </a:pPr>
            <a:r>
              <a:rPr b="0" i="0" lang="en-US" sz="3200" cap="none" strike="noStrike">
                <a:solidFill>
                  <a:srgbClr val="000000"/>
                </a:solidFill>
                <a:latin typeface="Century Gothic"/>
                <a:ea typeface="Century Gothic"/>
                <a:cs typeface="Century Gothic"/>
                <a:sym typeface="Century Gothic"/>
              </a:rPr>
              <a:t>https://calm-stream-84659.herokuapp.com/</a:t>
            </a:r>
            <a:r>
              <a:rPr b="0" i="0" lang="en-US" sz="3200" u="none" cap="none" strike="noStrike">
                <a:solidFill>
                  <a:schemeClr val="lt1"/>
                </a:solidFill>
                <a:latin typeface="Century Gothic"/>
                <a:ea typeface="Century Gothic"/>
                <a:cs typeface="Century Gothic"/>
                <a:sym typeface="Century Gothic"/>
              </a:rPr>
              <a:t> </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5" name="Shape 155"/>
        <p:cNvGrpSpPr/>
        <p:nvPr/>
      </p:nvGrpSpPr>
      <p:grpSpPr>
        <a:xfrm>
          <a:off x="0" y="0"/>
          <a:ext cx="0" cy="0"/>
          <a:chOff x="0" y="0"/>
          <a:chExt cx="0" cy="0"/>
        </a:xfrm>
      </p:grpSpPr>
      <p:sp>
        <p:nvSpPr>
          <p:cNvPr id="156" name="Shape 156"/>
          <p:cNvSpPr txBox="1"/>
          <p:nvPr>
            <p:ph type="title"/>
          </p:nvPr>
        </p:nvSpPr>
        <p:spPr>
          <a:xfrm>
            <a:off x="2895600" y="764372"/>
            <a:ext cx="8610599" cy="1293027"/>
          </a:xfrm>
          <a:prstGeom prst="rect">
            <a:avLst/>
          </a:prstGeom>
          <a:noFill/>
          <a:ln>
            <a:noFill/>
          </a:ln>
        </p:spPr>
        <p:txBody>
          <a:bodyPr anchorCtr="0" anchor="ctr" bIns="45700" lIns="91425" rIns="91425" tIns="45700">
            <a:noAutofit/>
          </a:bodyPr>
          <a:lstStyle/>
          <a:p>
            <a:pPr indent="0" lvl="0" marL="0" marR="0" rtl="0" algn="r">
              <a:lnSpc>
                <a:spcPct val="90000"/>
              </a:lnSpc>
              <a:spcBef>
                <a:spcPts val="0"/>
              </a:spcBef>
              <a:buClr>
                <a:schemeClr val="lt1"/>
              </a:buClr>
              <a:buSzPct val="25000"/>
              <a:buFont typeface="Century Gothic"/>
              <a:buNone/>
            </a:pPr>
            <a:r>
              <a:rPr b="0" i="0" lang="en-US" sz="4000" u="none" cap="none" strike="noStrike">
                <a:solidFill>
                  <a:schemeClr val="lt1"/>
                </a:solidFill>
                <a:latin typeface="Century Gothic"/>
                <a:ea typeface="Century Gothic"/>
                <a:cs typeface="Century Gothic"/>
                <a:sym typeface="Century Gothic"/>
              </a:rPr>
              <a:t>WHAT IS “</a:t>
            </a:r>
            <a:r>
              <a:rPr lang="en-US"/>
              <a:t>BAVART</a:t>
            </a:r>
            <a:r>
              <a:rPr b="0" i="0" lang="en-US" sz="4000" u="none" cap="none" strike="noStrike">
                <a:solidFill>
                  <a:schemeClr val="lt1"/>
                </a:solidFill>
                <a:latin typeface="Century Gothic"/>
                <a:ea typeface="Century Gothic"/>
                <a:cs typeface="Century Gothic"/>
                <a:sym typeface="Century Gothic"/>
              </a:rPr>
              <a:t>”?</a:t>
            </a:r>
          </a:p>
        </p:txBody>
      </p:sp>
      <p:pic>
        <p:nvPicPr>
          <p:cNvPr descr="home.jpg" id="157" name="Shape 157"/>
          <p:cNvPicPr preferRelativeResize="0"/>
          <p:nvPr/>
        </p:nvPicPr>
        <p:blipFill>
          <a:blip r:embed="rId3">
            <a:alphaModFix/>
          </a:blip>
          <a:stretch>
            <a:fillRect/>
          </a:stretch>
        </p:blipFill>
        <p:spPr>
          <a:xfrm>
            <a:off x="1915162" y="1849750"/>
            <a:ext cx="8361676" cy="47034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2" name="Shape 162"/>
        <p:cNvGrpSpPr/>
        <p:nvPr/>
      </p:nvGrpSpPr>
      <p:grpSpPr>
        <a:xfrm>
          <a:off x="0" y="0"/>
          <a:ext cx="0" cy="0"/>
          <a:chOff x="0" y="0"/>
          <a:chExt cx="0" cy="0"/>
        </a:xfrm>
      </p:grpSpPr>
      <p:sp>
        <p:nvSpPr>
          <p:cNvPr id="163" name="Shape 163"/>
          <p:cNvSpPr txBox="1"/>
          <p:nvPr>
            <p:ph type="title"/>
          </p:nvPr>
        </p:nvSpPr>
        <p:spPr>
          <a:xfrm>
            <a:off x="2895600" y="764372"/>
            <a:ext cx="8610599" cy="1293027"/>
          </a:xfrm>
          <a:prstGeom prst="rect">
            <a:avLst/>
          </a:prstGeom>
          <a:noFill/>
          <a:ln>
            <a:noFill/>
          </a:ln>
        </p:spPr>
        <p:txBody>
          <a:bodyPr anchorCtr="0" anchor="ctr" bIns="45700" lIns="91425" rIns="91425" tIns="45700">
            <a:noAutofit/>
          </a:bodyPr>
          <a:lstStyle/>
          <a:p>
            <a:pPr indent="0" lvl="0" marL="0" marR="0" rtl="0" algn="r">
              <a:lnSpc>
                <a:spcPct val="90000"/>
              </a:lnSpc>
              <a:spcBef>
                <a:spcPts val="0"/>
              </a:spcBef>
              <a:buClr>
                <a:schemeClr val="lt1"/>
              </a:buClr>
              <a:buSzPct val="25000"/>
              <a:buFont typeface="Century Gothic"/>
              <a:buNone/>
            </a:pPr>
            <a:r>
              <a:rPr b="0" i="0" lang="en-US" sz="4000" u="none" cap="none" strike="noStrike">
                <a:solidFill>
                  <a:schemeClr val="lt1"/>
                </a:solidFill>
                <a:latin typeface="Century Gothic"/>
                <a:ea typeface="Century Gothic"/>
                <a:cs typeface="Century Gothic"/>
                <a:sym typeface="Century Gothic"/>
              </a:rPr>
              <a:t>WHAT </a:t>
            </a:r>
            <a:r>
              <a:rPr lang="en-US"/>
              <a:t>“BAVART” IS…(NOW)</a:t>
            </a:r>
          </a:p>
        </p:txBody>
      </p:sp>
      <p:sp>
        <p:nvSpPr>
          <p:cNvPr id="164" name="Shape 164"/>
          <p:cNvSpPr txBox="1"/>
          <p:nvPr>
            <p:ph idx="1" type="body"/>
          </p:nvPr>
        </p:nvSpPr>
        <p:spPr>
          <a:xfrm>
            <a:off x="1081925" y="1806325"/>
            <a:ext cx="9955500" cy="4371000"/>
          </a:xfrm>
          <a:prstGeom prst="rect">
            <a:avLst/>
          </a:prstGeom>
          <a:noFill/>
          <a:ln>
            <a:noFill/>
          </a:ln>
        </p:spPr>
        <p:txBody>
          <a:bodyPr anchorCtr="0" anchor="t" bIns="45700" lIns="91425" rIns="91425" tIns="45700">
            <a:noAutofit/>
          </a:bodyPr>
          <a:lstStyle/>
          <a:p>
            <a:pPr indent="0" lvl="0" marL="0" marR="0" rtl="0" algn="l">
              <a:lnSpc>
                <a:spcPct val="90000"/>
              </a:lnSpc>
              <a:spcBef>
                <a:spcPts val="0"/>
              </a:spcBef>
              <a:buClr>
                <a:schemeClr val="lt1"/>
              </a:buClr>
              <a:buSzPct val="25000"/>
              <a:buFont typeface="Arial"/>
              <a:buNone/>
            </a:pPr>
            <a:r>
              <a:rPr lang="en-US" sz="2800"/>
              <a:t>BA  VART</a:t>
            </a:r>
            <a:r>
              <a:rPr lang="en-US" sz="2400"/>
              <a:t> </a:t>
            </a:r>
            <a:r>
              <a:rPr i="1" lang="en-US" sz="2400"/>
              <a:t>noun</a:t>
            </a:r>
            <a:r>
              <a:rPr lang="en-US" sz="2400"/>
              <a:t> :</a:t>
            </a:r>
          </a:p>
          <a:p>
            <a:pPr indent="-228600" lvl="0" marL="457200" marR="0" rtl="0" algn="l">
              <a:lnSpc>
                <a:spcPct val="90000"/>
              </a:lnSpc>
              <a:spcBef>
                <a:spcPts val="0"/>
              </a:spcBef>
              <a:buAutoNum type="arabicPeriod"/>
            </a:pPr>
            <a:r>
              <a:rPr lang="en-US"/>
              <a:t>An art auction website that allows users to post their artwork for sale</a:t>
            </a:r>
          </a:p>
          <a:p>
            <a:pPr indent="-228600" lvl="0" marL="457200" marR="0" rtl="0" algn="l">
              <a:lnSpc>
                <a:spcPct val="90000"/>
              </a:lnSpc>
              <a:spcBef>
                <a:spcPts val="0"/>
              </a:spcBef>
              <a:buAutoNum type="arabicPeriod"/>
            </a:pPr>
            <a:r>
              <a:rPr lang="en-US"/>
              <a:t>A very complicated </a:t>
            </a:r>
          </a:p>
          <a:p>
            <a:pPr indent="0" lvl="0" marL="0" marR="0" rtl="0" algn="l">
              <a:lnSpc>
                <a:spcPct val="90000"/>
              </a:lnSpc>
              <a:spcBef>
                <a:spcPts val="0"/>
              </a:spcBef>
              <a:buNone/>
            </a:pPr>
            <a:r>
              <a:rPr lang="en-US"/>
              <a:t>       application built for </a:t>
            </a:r>
          </a:p>
          <a:p>
            <a:pPr indent="0" lvl="0" marL="0" marR="0" rtl="0" algn="l">
              <a:lnSpc>
                <a:spcPct val="90000"/>
              </a:lnSpc>
              <a:spcBef>
                <a:spcPts val="0"/>
              </a:spcBef>
              <a:buNone/>
            </a:pPr>
            <a:r>
              <a:rPr lang="en-US"/>
              <a:t>       the Rutgers Coding</a:t>
            </a:r>
          </a:p>
          <a:p>
            <a:pPr indent="0" lvl="0" marL="0" marR="0" rtl="0" algn="l">
              <a:lnSpc>
                <a:spcPct val="90000"/>
              </a:lnSpc>
              <a:spcBef>
                <a:spcPts val="0"/>
              </a:spcBef>
              <a:buNone/>
            </a:pPr>
            <a:r>
              <a:rPr lang="en-US"/>
              <a:t>       BootCamp class</a:t>
            </a:r>
          </a:p>
          <a:p>
            <a:pPr indent="0" lvl="0" marL="0" marR="0" rtl="0" algn="l">
              <a:lnSpc>
                <a:spcPct val="90000"/>
              </a:lnSpc>
              <a:spcBef>
                <a:spcPts val="0"/>
              </a:spcBef>
              <a:buNone/>
            </a:pPr>
            <a:r>
              <a:rPr lang="en-US"/>
              <a:t>3.  </a:t>
            </a:r>
            <a:r>
              <a:rPr b="1" lang="en-US"/>
              <a:t>B</a:t>
            </a:r>
            <a:r>
              <a:rPr lang="en-US"/>
              <a:t>obby</a:t>
            </a:r>
          </a:p>
          <a:p>
            <a:pPr indent="0" lvl="0" marL="0" marR="0" rtl="0" algn="l">
              <a:lnSpc>
                <a:spcPct val="90000"/>
              </a:lnSpc>
              <a:spcBef>
                <a:spcPts val="0"/>
              </a:spcBef>
              <a:buNone/>
            </a:pPr>
            <a:r>
              <a:rPr lang="en-US"/>
              <a:t>     </a:t>
            </a:r>
            <a:r>
              <a:rPr b="1" lang="en-US"/>
              <a:t>A</a:t>
            </a:r>
            <a:r>
              <a:rPr lang="en-US"/>
              <a:t>bhaya</a:t>
            </a:r>
          </a:p>
          <a:p>
            <a:pPr indent="0" lvl="0" marL="0" marR="0" rtl="0" algn="l">
              <a:lnSpc>
                <a:spcPct val="90000"/>
              </a:lnSpc>
              <a:spcBef>
                <a:spcPts val="0"/>
              </a:spcBef>
              <a:buNone/>
            </a:pPr>
            <a:r>
              <a:rPr lang="en-US"/>
              <a:t>     </a:t>
            </a:r>
            <a:r>
              <a:rPr b="1" lang="en-US"/>
              <a:t>V</a:t>
            </a:r>
            <a:r>
              <a:rPr lang="en-US"/>
              <a:t>anessa</a:t>
            </a:r>
          </a:p>
          <a:p>
            <a:pPr indent="0" lvl="0" marL="0" marR="0" rtl="0" algn="l">
              <a:lnSpc>
                <a:spcPct val="90000"/>
              </a:lnSpc>
              <a:spcBef>
                <a:spcPts val="0"/>
              </a:spcBef>
              <a:buNone/>
            </a:pPr>
            <a:r>
              <a:rPr lang="en-US"/>
              <a:t>     </a:t>
            </a:r>
            <a:r>
              <a:rPr b="1" lang="en-US"/>
              <a:t>A</a:t>
            </a:r>
            <a:r>
              <a:rPr lang="en-US"/>
              <a:t>dam</a:t>
            </a:r>
          </a:p>
          <a:p>
            <a:pPr indent="0" lvl="0" marL="0" marR="0" rtl="0" algn="l">
              <a:lnSpc>
                <a:spcPct val="90000"/>
              </a:lnSpc>
              <a:spcBef>
                <a:spcPts val="0"/>
              </a:spcBef>
              <a:buNone/>
            </a:pPr>
            <a:r>
              <a:rPr lang="en-US"/>
              <a:t>     </a:t>
            </a:r>
            <a:r>
              <a:rPr b="1" lang="en-US"/>
              <a:t>R</a:t>
            </a:r>
            <a:r>
              <a:rPr lang="en-US"/>
              <a:t>utgers</a:t>
            </a:r>
          </a:p>
          <a:p>
            <a:pPr indent="0" lvl="0" marL="0" marR="0" rtl="0" algn="l">
              <a:lnSpc>
                <a:spcPct val="90000"/>
              </a:lnSpc>
              <a:spcBef>
                <a:spcPts val="0"/>
              </a:spcBef>
              <a:buNone/>
            </a:pPr>
            <a:r>
              <a:rPr lang="en-US"/>
              <a:t>     </a:t>
            </a:r>
            <a:r>
              <a:rPr b="1" lang="en-US"/>
              <a:t>T</a:t>
            </a:r>
            <a:r>
              <a:rPr lang="en-US"/>
              <a:t>eam</a:t>
            </a:r>
          </a:p>
        </p:txBody>
      </p:sp>
      <p:pic>
        <p:nvPicPr>
          <p:cNvPr descr="register.jpg" id="165" name="Shape 165"/>
          <p:cNvPicPr preferRelativeResize="0"/>
          <p:nvPr/>
        </p:nvPicPr>
        <p:blipFill rotWithShape="1">
          <a:blip r:embed="rId3">
            <a:alphaModFix/>
          </a:blip>
          <a:srcRect b="4662" l="0" r="0" t="0"/>
          <a:stretch/>
        </p:blipFill>
        <p:spPr>
          <a:xfrm>
            <a:off x="4921000" y="2768049"/>
            <a:ext cx="6585196" cy="3531551"/>
          </a:xfrm>
          <a:prstGeom prst="rect">
            <a:avLst/>
          </a:prstGeom>
          <a:noFill/>
          <a:ln>
            <a:noFill/>
          </a:ln>
        </p:spPr>
      </p:pic>
      <p:sp>
        <p:nvSpPr>
          <p:cNvPr id="166" name="Shape 166"/>
          <p:cNvSpPr/>
          <p:nvPr/>
        </p:nvSpPr>
        <p:spPr>
          <a:xfrm>
            <a:off x="1625125" y="1966400"/>
            <a:ext cx="195000" cy="2112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type="title"/>
          </p:nvPr>
        </p:nvSpPr>
        <p:spPr>
          <a:xfrm>
            <a:off x="2895600" y="764372"/>
            <a:ext cx="8610599" cy="1293027"/>
          </a:xfrm>
          <a:prstGeom prst="rect">
            <a:avLst/>
          </a:prstGeom>
          <a:noFill/>
          <a:ln>
            <a:noFill/>
          </a:ln>
        </p:spPr>
        <p:txBody>
          <a:bodyPr anchorCtr="0" anchor="ctr" bIns="45700" lIns="91425" rIns="91425" tIns="45700">
            <a:noAutofit/>
          </a:bodyPr>
          <a:lstStyle/>
          <a:p>
            <a:pPr indent="0" lvl="0" marL="0" marR="0" rtl="0" algn="r">
              <a:lnSpc>
                <a:spcPct val="90000"/>
              </a:lnSpc>
              <a:spcBef>
                <a:spcPts val="0"/>
              </a:spcBef>
              <a:buClr>
                <a:schemeClr val="lt1"/>
              </a:buClr>
              <a:buSzPct val="25000"/>
              <a:buFont typeface="Century Gothic"/>
              <a:buNone/>
            </a:pPr>
            <a:r>
              <a:rPr b="0" i="0" lang="en-US" sz="4000" u="none" cap="none" strike="noStrike">
                <a:solidFill>
                  <a:schemeClr val="lt1"/>
                </a:solidFill>
                <a:latin typeface="Century Gothic"/>
                <a:ea typeface="Century Gothic"/>
                <a:cs typeface="Century Gothic"/>
                <a:sym typeface="Century Gothic"/>
              </a:rPr>
              <a:t>HOW DOES “B</a:t>
            </a:r>
            <a:r>
              <a:rPr lang="en-US"/>
              <a:t>AVART</a:t>
            </a:r>
            <a:r>
              <a:rPr b="0" i="0" lang="en-US" sz="4000" u="none" cap="none" strike="noStrike">
                <a:solidFill>
                  <a:schemeClr val="lt1"/>
                </a:solidFill>
                <a:latin typeface="Century Gothic"/>
                <a:ea typeface="Century Gothic"/>
                <a:cs typeface="Century Gothic"/>
                <a:sym typeface="Century Gothic"/>
              </a:rPr>
              <a:t>” WORK?</a:t>
            </a:r>
          </a:p>
        </p:txBody>
      </p:sp>
      <p:sp>
        <p:nvSpPr>
          <p:cNvPr id="173" name="Shape 173"/>
          <p:cNvSpPr txBox="1"/>
          <p:nvPr>
            <p:ph idx="1" type="body"/>
          </p:nvPr>
        </p:nvSpPr>
        <p:spPr>
          <a:xfrm>
            <a:off x="834300" y="2015725"/>
            <a:ext cx="10220400" cy="4284000"/>
          </a:xfrm>
          <a:prstGeom prst="rect">
            <a:avLst/>
          </a:prstGeom>
          <a:noFill/>
          <a:ln>
            <a:noFill/>
          </a:ln>
        </p:spPr>
        <p:txBody>
          <a:bodyPr anchorCtr="0" anchor="t" bIns="45700" lIns="91425" rIns="91425" tIns="45700">
            <a:noAutofit/>
          </a:bodyPr>
          <a:lstStyle/>
          <a:p>
            <a:pPr indent="0" lvl="0" marL="0" marR="0" rtl="0" algn="l">
              <a:lnSpc>
                <a:spcPct val="80000"/>
              </a:lnSpc>
              <a:spcBef>
                <a:spcPts val="1000"/>
              </a:spcBef>
              <a:spcAft>
                <a:spcPts val="0"/>
              </a:spcAft>
              <a:buNone/>
            </a:pPr>
            <a:r>
              <a:rPr lang="en-US"/>
              <a:t>After the user signs in, they can scroll through the available art up for auction and bid on the item of their choosing.  When the time runs out on the item whoever the higher bidder is will be the new owner of the art piece.</a:t>
            </a:r>
          </a:p>
        </p:txBody>
      </p:sp>
      <p:pic>
        <p:nvPicPr>
          <p:cNvPr id="174" name="Shape 174"/>
          <p:cNvPicPr preferRelativeResize="0"/>
          <p:nvPr/>
        </p:nvPicPr>
        <p:blipFill>
          <a:blip r:embed="rId3">
            <a:alphaModFix/>
          </a:blip>
          <a:stretch>
            <a:fillRect/>
          </a:stretch>
        </p:blipFill>
        <p:spPr>
          <a:xfrm>
            <a:off x="6268150" y="3369924"/>
            <a:ext cx="3843750" cy="3065400"/>
          </a:xfrm>
          <a:prstGeom prst="rect">
            <a:avLst/>
          </a:prstGeom>
          <a:noFill/>
          <a:ln>
            <a:noFill/>
          </a:ln>
        </p:spPr>
      </p:pic>
      <p:sp>
        <p:nvSpPr>
          <p:cNvPr id="175" name="Shape 175"/>
          <p:cNvSpPr txBox="1"/>
          <p:nvPr/>
        </p:nvSpPr>
        <p:spPr>
          <a:xfrm>
            <a:off x="834300" y="3943775"/>
            <a:ext cx="5046600" cy="2076600"/>
          </a:xfrm>
          <a:prstGeom prst="rect">
            <a:avLst/>
          </a:prstGeom>
          <a:noFill/>
          <a:ln>
            <a:noFill/>
          </a:ln>
        </p:spPr>
        <p:txBody>
          <a:bodyPr anchorCtr="0" anchor="t" bIns="91425" lIns="91425" rIns="91425" tIns="91425">
            <a:noAutofit/>
          </a:bodyPr>
          <a:lstStyle/>
          <a:p>
            <a:pPr lvl="0">
              <a:spcBef>
                <a:spcPts val="0"/>
              </a:spcBef>
              <a:buNone/>
            </a:pPr>
            <a:r>
              <a:rPr lang="en-US" sz="2200">
                <a:solidFill>
                  <a:srgbClr val="FFFFFF"/>
                </a:solidFill>
                <a:latin typeface="Century Gothic"/>
                <a:ea typeface="Century Gothic"/>
                <a:cs typeface="Century Gothic"/>
                <a:sym typeface="Century Gothic"/>
              </a:rPr>
              <a:t>Users can also add artwork of their own to be placed in the auction page of BAVART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ctrTitle"/>
          </p:nvPr>
        </p:nvSpPr>
        <p:spPr>
          <a:xfrm>
            <a:off x="1371600" y="1803405"/>
            <a:ext cx="9448800" cy="1825199"/>
          </a:xfrm>
          <a:prstGeom prst="rect">
            <a:avLst/>
          </a:prstGeom>
        </p:spPr>
        <p:txBody>
          <a:bodyPr anchorCtr="0" anchor="b" bIns="91425" lIns="91425" rIns="91425" tIns="91425">
            <a:noAutofit/>
          </a:bodyPr>
          <a:lstStyle/>
          <a:p>
            <a:pPr lvl="0">
              <a:spcBef>
                <a:spcPts val="0"/>
              </a:spcBef>
              <a:buNone/>
            </a:pPr>
            <a:r>
              <a:rPr lang="en-US"/>
              <a:t>Let's</a:t>
            </a:r>
            <a:r>
              <a:rPr lang="en-US"/>
              <a:t> see BAVART in action!!!</a:t>
            </a:r>
          </a:p>
        </p:txBody>
      </p:sp>
      <p:sp>
        <p:nvSpPr>
          <p:cNvPr id="182" name="Shape 182"/>
          <p:cNvSpPr txBox="1"/>
          <p:nvPr>
            <p:ph idx="1" type="subTitle"/>
          </p:nvPr>
        </p:nvSpPr>
        <p:spPr>
          <a:xfrm>
            <a:off x="1371600" y="3632201"/>
            <a:ext cx="9448800" cy="685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2895600" y="764372"/>
            <a:ext cx="8610599" cy="1293027"/>
          </a:xfrm>
          <a:prstGeom prst="rect">
            <a:avLst/>
          </a:prstGeom>
          <a:noFill/>
          <a:ln>
            <a:noFill/>
          </a:ln>
        </p:spPr>
        <p:txBody>
          <a:bodyPr anchorCtr="0" anchor="ctr" bIns="45700" lIns="91425" rIns="91425" tIns="45700">
            <a:noAutofit/>
          </a:bodyPr>
          <a:lstStyle/>
          <a:p>
            <a:pPr indent="0" lvl="0" marL="0" marR="0" rtl="0" algn="r">
              <a:lnSpc>
                <a:spcPct val="90000"/>
              </a:lnSpc>
              <a:spcBef>
                <a:spcPts val="0"/>
              </a:spcBef>
              <a:buClr>
                <a:schemeClr val="lt1"/>
              </a:buClr>
              <a:buSzPct val="25000"/>
              <a:buFont typeface="Century Gothic"/>
              <a:buNone/>
            </a:pPr>
            <a:r>
              <a:rPr b="0" i="0" lang="en-US" sz="4000" u="none" cap="none" strike="noStrike">
                <a:solidFill>
                  <a:schemeClr val="lt1"/>
                </a:solidFill>
                <a:latin typeface="Century Gothic"/>
                <a:ea typeface="Century Gothic"/>
                <a:cs typeface="Century Gothic"/>
                <a:sym typeface="Century Gothic"/>
              </a:rPr>
              <a:t>WHAT TECHNOLOGY DID WE IMPLEMENT?</a:t>
            </a:r>
          </a:p>
        </p:txBody>
      </p:sp>
      <p:sp>
        <p:nvSpPr>
          <p:cNvPr id="189" name="Shape 189"/>
          <p:cNvSpPr txBox="1"/>
          <p:nvPr>
            <p:ph idx="1" type="body"/>
          </p:nvPr>
        </p:nvSpPr>
        <p:spPr>
          <a:xfrm>
            <a:off x="685800" y="2194549"/>
            <a:ext cx="10820400" cy="4419000"/>
          </a:xfrm>
          <a:prstGeom prst="rect">
            <a:avLst/>
          </a:prstGeom>
          <a:noFill/>
          <a:ln>
            <a:noFill/>
          </a:ln>
        </p:spPr>
        <p:txBody>
          <a:bodyPr anchorCtr="0" anchor="t" bIns="45700" lIns="91425" rIns="91425" tIns="45700">
            <a:noAutofit/>
          </a:bodyPr>
          <a:lstStyle/>
          <a:p>
            <a:pPr indent="-228600" lvl="0" marL="228600" marR="0" rtl="0" algn="l">
              <a:lnSpc>
                <a:spcPct val="90000"/>
              </a:lnSpc>
              <a:spcBef>
                <a:spcPts val="0"/>
              </a:spcBef>
              <a:spcAft>
                <a:spcPts val="0"/>
              </a:spcAft>
              <a:buClr>
                <a:schemeClr val="lt1"/>
              </a:buClr>
              <a:buSzPct val="100000"/>
              <a:buFont typeface="Arial"/>
              <a:buChar char="•"/>
            </a:pPr>
            <a:r>
              <a:rPr b="0" i="0" lang="en-US" sz="2200" u="none" cap="none" strike="noStrike">
                <a:solidFill>
                  <a:schemeClr val="lt1"/>
                </a:solidFill>
                <a:latin typeface="Century Gothic"/>
                <a:ea typeface="Century Gothic"/>
                <a:cs typeface="Century Gothic"/>
                <a:sym typeface="Century Gothic"/>
              </a:rPr>
              <a:t>Technology in the program itself:</a:t>
            </a:r>
          </a:p>
          <a:p>
            <a:pPr indent="-228600" lvl="1" marL="685800" marR="0" rtl="0" algn="l">
              <a:lnSpc>
                <a:spcPct val="90000"/>
              </a:lnSpc>
              <a:spcBef>
                <a:spcPts val="500"/>
              </a:spcBef>
              <a:spcAft>
                <a:spcPts val="0"/>
              </a:spcAft>
              <a:buClr>
                <a:schemeClr val="lt1"/>
              </a:buClr>
              <a:buSzPct val="100000"/>
              <a:buFont typeface="Arial"/>
              <a:buChar char="•"/>
            </a:pPr>
            <a:r>
              <a:rPr b="0" i="0" lang="en-US" sz="2000" u="none" cap="none" strike="noStrike">
                <a:solidFill>
                  <a:schemeClr val="lt1"/>
                </a:solidFill>
                <a:latin typeface="Century Gothic"/>
                <a:ea typeface="Century Gothic"/>
                <a:cs typeface="Century Gothic"/>
                <a:sym typeface="Century Gothic"/>
              </a:rPr>
              <a:t>HTML, CSS, Bootstrap, Google Fonts, JavaScript, JQuery, Sequelize, Handlebars, BLO</a:t>
            </a:r>
            <a:r>
              <a:rPr lang="en-US"/>
              <a:t>Bs, MySQL, Node.JS, Express.JS, Mutler</a:t>
            </a:r>
          </a:p>
          <a:p>
            <a:pPr indent="-228600" lvl="0" marL="228600" marR="0" rtl="0" algn="l">
              <a:lnSpc>
                <a:spcPct val="90000"/>
              </a:lnSpc>
              <a:spcBef>
                <a:spcPts val="1000"/>
              </a:spcBef>
              <a:spcAft>
                <a:spcPts val="0"/>
              </a:spcAft>
              <a:buClr>
                <a:schemeClr val="lt1"/>
              </a:buClr>
              <a:buSzPct val="100000"/>
              <a:buFont typeface="Arial"/>
              <a:buChar char="•"/>
            </a:pPr>
            <a:r>
              <a:rPr b="0" i="0" lang="en-US" sz="2200" u="none" cap="none" strike="noStrike">
                <a:solidFill>
                  <a:schemeClr val="lt1"/>
                </a:solidFill>
                <a:latin typeface="Century Gothic"/>
                <a:ea typeface="Century Gothic"/>
                <a:cs typeface="Century Gothic"/>
                <a:sym typeface="Century Gothic"/>
              </a:rPr>
              <a:t>Technology used to help create the program:</a:t>
            </a:r>
          </a:p>
          <a:p>
            <a:pPr indent="-228600" lvl="1" marL="685800" marR="0" rtl="0" algn="l">
              <a:lnSpc>
                <a:spcPct val="90000"/>
              </a:lnSpc>
              <a:spcBef>
                <a:spcPts val="500"/>
              </a:spcBef>
              <a:spcAft>
                <a:spcPts val="0"/>
              </a:spcAft>
              <a:buClr>
                <a:schemeClr val="lt1"/>
              </a:buClr>
              <a:buSzPct val="100000"/>
              <a:buFont typeface="Arial"/>
              <a:buChar char="•"/>
            </a:pPr>
            <a:r>
              <a:rPr b="0" i="0" lang="en-US" sz="2000" u="none" cap="none" strike="noStrike">
                <a:solidFill>
                  <a:schemeClr val="lt1"/>
                </a:solidFill>
                <a:latin typeface="Century Gothic"/>
                <a:ea typeface="Century Gothic"/>
                <a:cs typeface="Century Gothic"/>
                <a:sym typeface="Century Gothic"/>
              </a:rPr>
              <a:t>Heroku, GitHub, Sublime, Trello, </a:t>
            </a:r>
            <a:r>
              <a:rPr lang="en-US"/>
              <a:t>Google Slides</a:t>
            </a:r>
          </a:p>
          <a:p>
            <a:pPr indent="-228600" lvl="0" marL="228600" marR="0" rtl="0" algn="l">
              <a:lnSpc>
                <a:spcPct val="90000"/>
              </a:lnSpc>
              <a:spcBef>
                <a:spcPts val="1000"/>
              </a:spcBef>
              <a:spcAft>
                <a:spcPts val="0"/>
              </a:spcAft>
              <a:buClr>
                <a:schemeClr val="lt1"/>
              </a:buClr>
              <a:buSzPct val="100000"/>
              <a:buFont typeface="Arial"/>
              <a:buChar char="•"/>
            </a:pPr>
            <a:r>
              <a:rPr lang="en-US"/>
              <a:t>What “New” technologies are used?</a:t>
            </a:r>
          </a:p>
          <a:p>
            <a:pPr lvl="1" marR="0" rtl="0" algn="l">
              <a:lnSpc>
                <a:spcPct val="90000"/>
              </a:lnSpc>
              <a:spcBef>
                <a:spcPts val="1000"/>
              </a:spcBef>
              <a:spcAft>
                <a:spcPts val="0"/>
              </a:spcAft>
              <a:buClr>
                <a:schemeClr val="lt1"/>
              </a:buClr>
              <a:buSzPct val="100000"/>
              <a:buFont typeface="Arial"/>
              <a:buChar char="•"/>
            </a:pPr>
            <a:r>
              <a:rPr lang="en-US"/>
              <a:t>BLOBs</a:t>
            </a:r>
          </a:p>
          <a:p>
            <a:pPr lvl="1" marR="0" rtl="0" algn="l">
              <a:lnSpc>
                <a:spcPct val="90000"/>
              </a:lnSpc>
              <a:spcBef>
                <a:spcPts val="1000"/>
              </a:spcBef>
              <a:spcAft>
                <a:spcPts val="0"/>
              </a:spcAft>
              <a:buClr>
                <a:schemeClr val="lt1"/>
              </a:buClr>
              <a:buSzPct val="100000"/>
              <a:buFont typeface="Arial"/>
              <a:buChar char="•"/>
            </a:pPr>
            <a:r>
              <a:rPr lang="en-US"/>
              <a:t>Mutler</a:t>
            </a:r>
          </a:p>
          <a:p>
            <a:pPr lvl="1" marR="0" rtl="0" algn="l">
              <a:lnSpc>
                <a:spcPct val="90000"/>
              </a:lnSpc>
              <a:spcBef>
                <a:spcPts val="1000"/>
              </a:spcBef>
              <a:spcAft>
                <a:spcPts val="0"/>
              </a:spcAft>
              <a:buClr>
                <a:schemeClr val="lt1"/>
              </a:buClr>
              <a:buSzPct val="100000"/>
              <a:buFont typeface="Arial"/>
              <a:buChar char="•"/>
            </a:pPr>
            <a:r>
              <a:rPr lang="en-US"/>
              <a:t>CryptoJS</a:t>
            </a:r>
          </a:p>
          <a:p>
            <a:pPr lvl="2" marR="0" rtl="0" algn="l">
              <a:lnSpc>
                <a:spcPct val="90000"/>
              </a:lnSpc>
              <a:spcBef>
                <a:spcPts val="1000"/>
              </a:spcBef>
              <a:spcAft>
                <a:spcPts val="0"/>
              </a:spcAft>
            </a:pPr>
            <a:r>
              <a:rPr lang="en-US"/>
              <a:t>MD5 Hatching </a:t>
            </a:r>
          </a:p>
        </p:txBody>
      </p:sp>
      <p:pic>
        <p:nvPicPr>
          <p:cNvPr id="190" name="Shape 190"/>
          <p:cNvPicPr preferRelativeResize="0"/>
          <p:nvPr/>
        </p:nvPicPr>
        <p:blipFill>
          <a:blip r:embed="rId3">
            <a:alphaModFix/>
          </a:blip>
          <a:stretch>
            <a:fillRect/>
          </a:stretch>
        </p:blipFill>
        <p:spPr>
          <a:xfrm>
            <a:off x="6945249" y="4185974"/>
            <a:ext cx="4560949" cy="22804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2895600" y="764372"/>
            <a:ext cx="8610600" cy="1293000"/>
          </a:xfrm>
          <a:prstGeom prst="rect">
            <a:avLst/>
          </a:prstGeom>
        </p:spPr>
        <p:txBody>
          <a:bodyPr anchorCtr="0" anchor="ctr" bIns="91425" lIns="91425" rIns="91425" tIns="91425">
            <a:noAutofit/>
          </a:bodyPr>
          <a:lstStyle/>
          <a:p>
            <a:pPr lvl="0">
              <a:spcBef>
                <a:spcPts val="0"/>
              </a:spcBef>
              <a:buNone/>
            </a:pPr>
            <a:r>
              <a:rPr lang="en-US" sz="4800"/>
              <a:t>What is a Blob?</a:t>
            </a:r>
          </a:p>
        </p:txBody>
      </p:sp>
      <p:sp>
        <p:nvSpPr>
          <p:cNvPr id="197" name="Shape 197"/>
          <p:cNvSpPr txBox="1"/>
          <p:nvPr>
            <p:ph idx="1" type="body"/>
          </p:nvPr>
        </p:nvSpPr>
        <p:spPr>
          <a:xfrm>
            <a:off x="685800" y="1832299"/>
            <a:ext cx="10820400" cy="4386300"/>
          </a:xfrm>
          <a:prstGeom prst="rect">
            <a:avLst/>
          </a:prstGeom>
        </p:spPr>
        <p:txBody>
          <a:bodyPr anchorCtr="0" anchor="t" bIns="91425" lIns="91425" rIns="91425" tIns="91425">
            <a:noAutofit/>
          </a:bodyPr>
          <a:lstStyle/>
          <a:p>
            <a:pPr indent="-368300" lvl="0" marL="457200" rtl="0">
              <a:lnSpc>
                <a:spcPct val="115000"/>
              </a:lnSpc>
              <a:spcBef>
                <a:spcPts val="0"/>
              </a:spcBef>
              <a:buClr>
                <a:srgbClr val="FFFFFF"/>
              </a:buClr>
              <a:buSzPct val="100000"/>
              <a:buFont typeface="Arial"/>
              <a:buChar char="●"/>
            </a:pPr>
            <a:r>
              <a:rPr lang="en-US">
                <a:solidFill>
                  <a:srgbClr val="FFFFFF"/>
                </a:solidFill>
                <a:latin typeface="Calibri"/>
                <a:ea typeface="Calibri"/>
                <a:cs typeface="Calibri"/>
                <a:sym typeface="Calibri"/>
              </a:rPr>
              <a:t>"Binary large object"</a:t>
            </a:r>
          </a:p>
          <a:p>
            <a:pPr indent="-368300" lvl="0" marL="457200" rtl="0">
              <a:lnSpc>
                <a:spcPct val="115000"/>
              </a:lnSpc>
              <a:spcBef>
                <a:spcPts val="0"/>
              </a:spcBef>
              <a:buClr>
                <a:srgbClr val="FFFFFF"/>
              </a:buClr>
              <a:buSzPct val="100000"/>
              <a:buFont typeface="Arial"/>
              <a:buChar char="●"/>
            </a:pPr>
            <a:r>
              <a:rPr lang="en-US">
                <a:solidFill>
                  <a:srgbClr val="FFFFFF"/>
                </a:solidFill>
                <a:latin typeface="Calibri"/>
                <a:ea typeface="Calibri"/>
                <a:cs typeface="Calibri"/>
                <a:sym typeface="Calibri"/>
              </a:rPr>
              <a:t>can hold a variable amount of data.</a:t>
            </a:r>
          </a:p>
          <a:p>
            <a:pPr indent="-368300" lvl="0" marL="457200" rtl="0">
              <a:lnSpc>
                <a:spcPct val="115000"/>
              </a:lnSpc>
              <a:spcBef>
                <a:spcPts val="0"/>
              </a:spcBef>
              <a:buClr>
                <a:srgbClr val="FFFFFF"/>
              </a:buClr>
              <a:buSzPct val="100000"/>
              <a:buFont typeface="Arial"/>
              <a:buChar char="●"/>
            </a:pPr>
            <a:r>
              <a:rPr lang="en-US">
                <a:solidFill>
                  <a:srgbClr val="FFFFFF"/>
                </a:solidFill>
                <a:latin typeface="Calibri"/>
                <a:ea typeface="Calibri"/>
                <a:cs typeface="Calibri"/>
                <a:sym typeface="Calibri"/>
              </a:rPr>
              <a:t>The four blob types:</a:t>
            </a:r>
          </a:p>
          <a:p>
            <a:pPr indent="-368300" lvl="0" marL="457200" rtl="0">
              <a:lnSpc>
                <a:spcPct val="115000"/>
              </a:lnSpc>
              <a:spcBef>
                <a:spcPts val="0"/>
              </a:spcBef>
              <a:buClr>
                <a:srgbClr val="FFFFFF"/>
              </a:buClr>
              <a:buSzPct val="100000"/>
              <a:buFont typeface="Arial"/>
              <a:buChar char="●"/>
            </a:pPr>
            <a:r>
              <a:rPr lang="en-US">
                <a:solidFill>
                  <a:srgbClr val="FFFFFF"/>
                </a:solidFill>
                <a:latin typeface="Calibri"/>
                <a:ea typeface="Calibri"/>
                <a:cs typeface="Calibri"/>
                <a:sym typeface="Calibri"/>
              </a:rPr>
              <a:t>(correspond to the four blob types and have the same maximum lengths and storage requirements)</a:t>
            </a:r>
          </a:p>
          <a:p>
            <a:pPr indent="-368300" lvl="1" marL="914400" rtl="0">
              <a:lnSpc>
                <a:spcPct val="115000"/>
              </a:lnSpc>
              <a:spcBef>
                <a:spcPts val="0"/>
              </a:spcBef>
              <a:buClr>
                <a:srgbClr val="FFFFFF"/>
              </a:buClr>
              <a:buSzPct val="100000"/>
              <a:buFont typeface="Courier New"/>
              <a:buChar char="o"/>
            </a:pPr>
            <a:r>
              <a:rPr lang="en-US" sz="2200">
                <a:solidFill>
                  <a:srgbClr val="FFFFFF"/>
                </a:solidFill>
                <a:latin typeface="Calibri"/>
                <a:ea typeface="Calibri"/>
                <a:cs typeface="Calibri"/>
                <a:sym typeface="Calibri"/>
              </a:rPr>
              <a:t>Tinyblob</a:t>
            </a:r>
          </a:p>
          <a:p>
            <a:pPr indent="-368300" lvl="1" marL="914400" rtl="0">
              <a:lnSpc>
                <a:spcPct val="115000"/>
              </a:lnSpc>
              <a:spcBef>
                <a:spcPts val="0"/>
              </a:spcBef>
              <a:buClr>
                <a:srgbClr val="FFFFFF"/>
              </a:buClr>
              <a:buSzPct val="100000"/>
              <a:buFont typeface="Courier New"/>
              <a:buChar char="o"/>
            </a:pPr>
            <a:r>
              <a:rPr lang="en-US" sz="2200">
                <a:solidFill>
                  <a:srgbClr val="FFFFFF"/>
                </a:solidFill>
                <a:latin typeface="Calibri"/>
                <a:ea typeface="Calibri"/>
                <a:cs typeface="Calibri"/>
                <a:sym typeface="Calibri"/>
              </a:rPr>
              <a:t>Blob</a:t>
            </a:r>
          </a:p>
          <a:p>
            <a:pPr indent="-368300" lvl="1" marL="914400" rtl="0">
              <a:lnSpc>
                <a:spcPct val="115000"/>
              </a:lnSpc>
              <a:spcBef>
                <a:spcPts val="0"/>
              </a:spcBef>
              <a:buClr>
                <a:srgbClr val="FFFFFF"/>
              </a:buClr>
              <a:buSzPct val="100000"/>
              <a:buFont typeface="Courier New"/>
              <a:buChar char="o"/>
            </a:pPr>
            <a:r>
              <a:rPr lang="en-US" sz="2200">
                <a:solidFill>
                  <a:srgbClr val="FFFFFF"/>
                </a:solidFill>
                <a:latin typeface="Calibri"/>
                <a:ea typeface="Calibri"/>
                <a:cs typeface="Calibri"/>
                <a:sym typeface="Calibri"/>
              </a:rPr>
              <a:t>Medium text</a:t>
            </a:r>
          </a:p>
          <a:p>
            <a:pPr indent="-368300" lvl="1" marL="914400" rtl="0">
              <a:lnSpc>
                <a:spcPct val="115000"/>
              </a:lnSpc>
              <a:spcBef>
                <a:spcPts val="0"/>
              </a:spcBef>
              <a:buClr>
                <a:srgbClr val="FFFFFF"/>
              </a:buClr>
              <a:buSzPct val="100000"/>
              <a:buFont typeface="Courier New"/>
              <a:buChar char="o"/>
            </a:pPr>
            <a:r>
              <a:rPr lang="en-US" sz="2200">
                <a:solidFill>
                  <a:srgbClr val="FFFFFF"/>
                </a:solidFill>
                <a:latin typeface="Calibri"/>
                <a:ea typeface="Calibri"/>
                <a:cs typeface="Calibri"/>
                <a:sym typeface="Calibri"/>
              </a:rPr>
              <a:t>Long text</a:t>
            </a:r>
          </a:p>
          <a:p>
            <a:pPr indent="-368300" lvl="2" marL="1371600" rtl="0">
              <a:lnSpc>
                <a:spcPct val="115000"/>
              </a:lnSpc>
              <a:spcBef>
                <a:spcPts val="0"/>
              </a:spcBef>
              <a:buClr>
                <a:srgbClr val="FFFFFF"/>
              </a:buClr>
              <a:buSzPct val="100000"/>
              <a:buFont typeface="Wingdings"/>
              <a:buChar char="§"/>
            </a:pPr>
            <a:r>
              <a:rPr lang="en-US" sz="2200">
                <a:solidFill>
                  <a:srgbClr val="FFFFFF"/>
                </a:solidFill>
                <a:latin typeface="Calibri"/>
                <a:ea typeface="Calibri"/>
                <a:cs typeface="Calibri"/>
                <a:sym typeface="Calibri"/>
              </a:rPr>
              <a:t>This is the one that we used</a:t>
            </a:r>
          </a:p>
          <a:p>
            <a:pPr indent="-368300" lvl="0" marL="457200" rtl="0">
              <a:lnSpc>
                <a:spcPct val="115000"/>
              </a:lnSpc>
              <a:spcBef>
                <a:spcPts val="0"/>
              </a:spcBef>
              <a:buClr>
                <a:srgbClr val="FFFFFF"/>
              </a:buClr>
              <a:buSzPct val="100000"/>
              <a:buFont typeface="Arial"/>
              <a:buChar char="●"/>
            </a:pPr>
            <a:r>
              <a:rPr lang="en-US">
                <a:solidFill>
                  <a:srgbClr val="FFFFFF"/>
                </a:solidFill>
                <a:latin typeface="Calibri"/>
                <a:ea typeface="Calibri"/>
                <a:cs typeface="Calibri"/>
                <a:sym typeface="Calibri"/>
              </a:rPr>
              <a:t>Treated as binary strings(byte strings) </a:t>
            </a:r>
          </a:p>
          <a:p>
            <a:pPr lvl="0">
              <a:spcBef>
                <a:spcPts val="0"/>
              </a:spcBef>
              <a:buNone/>
            </a:pPr>
            <a:r>
              <a:t/>
            </a:r>
            <a:endParaRPr/>
          </a:p>
        </p:txBody>
      </p:sp>
      <p:pic>
        <p:nvPicPr>
          <p:cNvPr id="198" name="Shape 198"/>
          <p:cNvPicPr preferRelativeResize="0"/>
          <p:nvPr/>
        </p:nvPicPr>
        <p:blipFill>
          <a:blip r:embed="rId3">
            <a:alphaModFix/>
          </a:blip>
          <a:stretch>
            <a:fillRect/>
          </a:stretch>
        </p:blipFill>
        <p:spPr>
          <a:xfrm>
            <a:off x="5795725" y="3504112"/>
            <a:ext cx="5905500" cy="2714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sp>
        <p:nvSpPr>
          <p:cNvPr id="204" name="Shape 204"/>
          <p:cNvSpPr txBox="1"/>
          <p:nvPr>
            <p:ph type="title"/>
          </p:nvPr>
        </p:nvSpPr>
        <p:spPr>
          <a:xfrm>
            <a:off x="2895600" y="764372"/>
            <a:ext cx="8610599" cy="1293027"/>
          </a:xfrm>
          <a:prstGeom prst="rect">
            <a:avLst/>
          </a:prstGeom>
          <a:noFill/>
          <a:ln>
            <a:noFill/>
          </a:ln>
        </p:spPr>
        <p:txBody>
          <a:bodyPr anchorCtr="0" anchor="ctr" bIns="45700" lIns="91425" rIns="91425" tIns="45700">
            <a:noAutofit/>
          </a:bodyPr>
          <a:lstStyle/>
          <a:p>
            <a:pPr indent="0" lvl="0" marL="0" marR="0" rtl="0" algn="r">
              <a:lnSpc>
                <a:spcPct val="90000"/>
              </a:lnSpc>
              <a:spcBef>
                <a:spcPts val="0"/>
              </a:spcBef>
              <a:buClr>
                <a:schemeClr val="lt1"/>
              </a:buClr>
              <a:buSzPct val="25000"/>
              <a:buFont typeface="Century Gothic"/>
              <a:buNone/>
            </a:pPr>
            <a:r>
              <a:rPr b="0" i="0" lang="en-US" sz="4000" u="none" cap="none" strike="noStrike">
                <a:solidFill>
                  <a:schemeClr val="lt1"/>
                </a:solidFill>
                <a:latin typeface="Century Gothic"/>
                <a:ea typeface="Century Gothic"/>
                <a:cs typeface="Century Gothic"/>
                <a:sym typeface="Century Gothic"/>
              </a:rPr>
              <a:t>WHAT PROBLEMS DID WE EXPERIENCE?</a:t>
            </a:r>
          </a:p>
        </p:txBody>
      </p:sp>
      <p:sp>
        <p:nvSpPr>
          <p:cNvPr id="205" name="Shape 205"/>
          <p:cNvSpPr txBox="1"/>
          <p:nvPr>
            <p:ph idx="1" type="body"/>
          </p:nvPr>
        </p:nvSpPr>
        <p:spPr>
          <a:xfrm>
            <a:off x="685800" y="2194559"/>
            <a:ext cx="10820400" cy="4024124"/>
          </a:xfrm>
          <a:prstGeom prst="rect">
            <a:avLst/>
          </a:prstGeom>
          <a:noFill/>
          <a:ln>
            <a:noFill/>
          </a:ln>
        </p:spPr>
        <p:txBody>
          <a:bodyPr anchorCtr="0" anchor="t" bIns="45700" lIns="91425" rIns="91425" tIns="45700">
            <a:noAutofit/>
          </a:bodyPr>
          <a:lstStyle/>
          <a:p>
            <a:pPr indent="0" lvl="0" marL="0" rtl="0">
              <a:spcBef>
                <a:spcPts val="0"/>
              </a:spcBef>
              <a:buNone/>
            </a:pPr>
            <a:r>
              <a:t/>
            </a:r>
            <a:endParaRPr/>
          </a:p>
          <a:p>
            <a:pPr indent="-228600" lvl="0" marL="228600" marR="0" rtl="0" algn="l">
              <a:lnSpc>
                <a:spcPct val="90000"/>
              </a:lnSpc>
              <a:spcBef>
                <a:spcPts val="0"/>
              </a:spcBef>
              <a:spcAft>
                <a:spcPts val="0"/>
              </a:spcAft>
              <a:buClr>
                <a:schemeClr val="lt1"/>
              </a:buClr>
              <a:buSzPct val="100000"/>
              <a:buFont typeface="Arial"/>
              <a:buChar char="•"/>
            </a:pPr>
            <a:r>
              <a:rPr lang="en-US"/>
              <a:t>Storing images in a MySQL database</a:t>
            </a:r>
          </a:p>
          <a:p>
            <a:pPr indent="-228600" lvl="0" marL="228600" marR="0" rtl="0" algn="l">
              <a:lnSpc>
                <a:spcPct val="90000"/>
              </a:lnSpc>
              <a:spcBef>
                <a:spcPts val="0"/>
              </a:spcBef>
              <a:spcAft>
                <a:spcPts val="0"/>
              </a:spcAft>
              <a:buClr>
                <a:schemeClr val="lt1"/>
              </a:buClr>
              <a:buSzPct val="100000"/>
              <a:buFont typeface="Arial"/>
              <a:buChar char="•"/>
            </a:pPr>
            <a:r>
              <a:rPr lang="en-US"/>
              <a:t>Posting images to a MySQL database</a:t>
            </a:r>
          </a:p>
          <a:p>
            <a:pPr indent="-228600" lvl="0" marL="228600" marR="0" rtl="0" algn="l">
              <a:lnSpc>
                <a:spcPct val="90000"/>
              </a:lnSpc>
              <a:spcBef>
                <a:spcPts val="0"/>
              </a:spcBef>
              <a:spcAft>
                <a:spcPts val="0"/>
              </a:spcAft>
              <a:buClr>
                <a:schemeClr val="lt1"/>
              </a:buClr>
              <a:buSzPct val="100000"/>
              <a:buFont typeface="Arial"/>
              <a:buChar char="•"/>
            </a:pPr>
            <a:r>
              <a:rPr lang="en-US"/>
              <a:t>Linking different files in the folders</a:t>
            </a:r>
          </a:p>
          <a:p>
            <a:pPr indent="-228600" lvl="0" marL="228600" marR="0" rtl="0" algn="l">
              <a:lnSpc>
                <a:spcPct val="90000"/>
              </a:lnSpc>
              <a:spcBef>
                <a:spcPts val="0"/>
              </a:spcBef>
              <a:spcAft>
                <a:spcPts val="0"/>
              </a:spcAft>
              <a:buClr>
                <a:schemeClr val="lt1"/>
              </a:buClr>
              <a:buSzPct val="100000"/>
              <a:buFont typeface="Arial"/>
              <a:buChar char="•"/>
            </a:pPr>
            <a:r>
              <a:rPr lang="en-US"/>
              <a:t>Determining which user posted a bid</a:t>
            </a:r>
          </a:p>
          <a:p>
            <a:pPr indent="-228600" lvl="0" marL="228600" marR="0" rtl="0" algn="l">
              <a:lnSpc>
                <a:spcPct val="90000"/>
              </a:lnSpc>
              <a:spcBef>
                <a:spcPts val="0"/>
              </a:spcBef>
              <a:spcAft>
                <a:spcPts val="0"/>
              </a:spcAft>
              <a:buClr>
                <a:schemeClr val="lt1"/>
              </a:buClr>
              <a:buSzPct val="100000"/>
              <a:buFont typeface="Arial"/>
              <a:buChar char="•"/>
            </a:pPr>
            <a:r>
              <a:rPr lang="en-US"/>
              <a:t>Crypto errors</a:t>
            </a:r>
          </a:p>
          <a:p>
            <a:pPr indent="-228600" lvl="0" marL="228600" marR="0" rtl="0" algn="l">
              <a:lnSpc>
                <a:spcPct val="90000"/>
              </a:lnSpc>
              <a:spcBef>
                <a:spcPts val="0"/>
              </a:spcBef>
              <a:spcAft>
                <a:spcPts val="0"/>
              </a:spcAft>
              <a:buClr>
                <a:schemeClr val="lt1"/>
              </a:buClr>
              <a:buSzPct val="100000"/>
              <a:buFont typeface="Arial"/>
              <a:buChar char="•"/>
            </a:pPr>
            <a:r>
              <a:rPr lang="en-US"/>
              <a:t>Various bugs</a:t>
            </a:r>
          </a:p>
          <a:p>
            <a:pPr indent="-228600" lvl="0" marL="228600" marR="0" rtl="0" algn="l">
              <a:lnSpc>
                <a:spcPct val="90000"/>
              </a:lnSpc>
              <a:spcBef>
                <a:spcPts val="0"/>
              </a:spcBef>
              <a:spcAft>
                <a:spcPts val="0"/>
              </a:spcAft>
              <a:buClr>
                <a:schemeClr val="lt1"/>
              </a:buClr>
              <a:buSzPct val="100000"/>
              <a:buFont typeface="Arial"/>
              <a:buChar char="•"/>
            </a:pPr>
            <a:r>
              <a:rPr lang="en-US"/>
              <a:t>Basically everything...</a:t>
            </a:r>
          </a:p>
        </p:txBody>
      </p:sp>
      <p:pic>
        <p:nvPicPr>
          <p:cNvPr id="206" name="Shape 206"/>
          <p:cNvPicPr preferRelativeResize="0"/>
          <p:nvPr/>
        </p:nvPicPr>
        <p:blipFill>
          <a:blip r:embed="rId3">
            <a:alphaModFix/>
          </a:blip>
          <a:stretch>
            <a:fillRect/>
          </a:stretch>
        </p:blipFill>
        <p:spPr>
          <a:xfrm>
            <a:off x="6172199" y="2789949"/>
            <a:ext cx="5592175" cy="36721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1" name="Shape 211"/>
        <p:cNvGrpSpPr/>
        <p:nvPr/>
      </p:nvGrpSpPr>
      <p:grpSpPr>
        <a:xfrm>
          <a:off x="0" y="0"/>
          <a:ext cx="0" cy="0"/>
          <a:chOff x="0" y="0"/>
          <a:chExt cx="0" cy="0"/>
        </a:xfrm>
      </p:grpSpPr>
      <p:sp>
        <p:nvSpPr>
          <p:cNvPr id="212" name="Shape 212"/>
          <p:cNvSpPr txBox="1"/>
          <p:nvPr>
            <p:ph type="title"/>
          </p:nvPr>
        </p:nvSpPr>
        <p:spPr>
          <a:xfrm>
            <a:off x="2303450" y="764375"/>
            <a:ext cx="9202800" cy="1293000"/>
          </a:xfrm>
          <a:prstGeom prst="rect">
            <a:avLst/>
          </a:prstGeom>
        </p:spPr>
        <p:txBody>
          <a:bodyPr anchorCtr="0" anchor="ctr" bIns="91425" lIns="91425" rIns="91425" tIns="91425">
            <a:noAutofit/>
          </a:bodyPr>
          <a:lstStyle/>
          <a:p>
            <a:pPr lvl="0">
              <a:spcBef>
                <a:spcPts val="0"/>
              </a:spcBef>
              <a:buNone/>
            </a:pPr>
            <a:r>
              <a:rPr lang="en-US"/>
              <a:t>Wish List Items to Enhance BAVART</a:t>
            </a:r>
          </a:p>
        </p:txBody>
      </p:sp>
      <p:sp>
        <p:nvSpPr>
          <p:cNvPr id="213" name="Shape 213"/>
          <p:cNvSpPr txBox="1"/>
          <p:nvPr>
            <p:ph idx="1" type="body"/>
          </p:nvPr>
        </p:nvSpPr>
        <p:spPr>
          <a:xfrm>
            <a:off x="685800" y="1847959"/>
            <a:ext cx="10820400" cy="4024200"/>
          </a:xfrm>
          <a:prstGeom prst="rect">
            <a:avLst/>
          </a:prstGeom>
        </p:spPr>
        <p:txBody>
          <a:bodyPr anchorCtr="0" anchor="t" bIns="91425" lIns="91425" rIns="91425" tIns="91425">
            <a:noAutofit/>
          </a:bodyPr>
          <a:lstStyle/>
          <a:p>
            <a:pPr indent="-228600" lvl="0" marL="457200" rtl="0">
              <a:spcBef>
                <a:spcPts val="0"/>
              </a:spcBef>
            </a:pPr>
            <a:r>
              <a:rPr lang="en-US"/>
              <a:t>10% discount</a:t>
            </a:r>
          </a:p>
          <a:p>
            <a:pPr indent="-228600" lvl="0" marL="457200" rtl="0">
              <a:spcBef>
                <a:spcPts val="0"/>
              </a:spcBef>
            </a:pPr>
            <a:r>
              <a:rPr lang="en-US"/>
              <a:t>Displaying video of Bob Ross on home page</a:t>
            </a:r>
          </a:p>
          <a:p>
            <a:pPr indent="-228600" lvl="0" marL="457200" rtl="0">
              <a:spcBef>
                <a:spcPts val="0"/>
              </a:spcBef>
            </a:pPr>
            <a:r>
              <a:rPr lang="en-US"/>
              <a:t>Watermark the images being auctioned</a:t>
            </a:r>
          </a:p>
          <a:p>
            <a:pPr indent="-228600" lvl="0" marL="457200" rtl="0">
              <a:spcBef>
                <a:spcPts val="0"/>
              </a:spcBef>
            </a:pPr>
            <a:r>
              <a:rPr lang="en-US"/>
              <a:t>Have the artwork be interactive</a:t>
            </a:r>
          </a:p>
          <a:p>
            <a:pPr indent="-228600" lvl="0" marL="457200" rtl="0">
              <a:spcBef>
                <a:spcPts val="0"/>
              </a:spcBef>
            </a:pPr>
            <a:r>
              <a:rPr lang="en-US"/>
              <a:t>User trends</a:t>
            </a:r>
          </a:p>
          <a:p>
            <a:pPr indent="-228600" lvl="0" marL="457200" rtl="0">
              <a:spcBef>
                <a:spcPts val="0"/>
              </a:spcBef>
            </a:pPr>
            <a:r>
              <a:rPr lang="en-US"/>
              <a:t>Categorize</a:t>
            </a:r>
            <a:r>
              <a:rPr lang="en-US"/>
              <a:t> the art</a:t>
            </a:r>
          </a:p>
          <a:p>
            <a:pPr indent="-228600" lvl="0" marL="457200">
              <a:spcBef>
                <a:spcPts val="0"/>
              </a:spcBef>
            </a:pPr>
            <a:r>
              <a:rPr lang="en-US"/>
              <a:t>Other cool things</a:t>
            </a:r>
          </a:p>
        </p:txBody>
      </p:sp>
      <p:pic>
        <p:nvPicPr>
          <p:cNvPr id="214" name="Shape 214"/>
          <p:cNvPicPr preferRelativeResize="0"/>
          <p:nvPr/>
        </p:nvPicPr>
        <p:blipFill>
          <a:blip r:embed="rId3">
            <a:alphaModFix/>
          </a:blip>
          <a:stretch>
            <a:fillRect/>
          </a:stretch>
        </p:blipFill>
        <p:spPr>
          <a:xfrm>
            <a:off x="1703918" y="4708305"/>
            <a:ext cx="3391575" cy="1608900"/>
          </a:xfrm>
          <a:prstGeom prst="rect">
            <a:avLst/>
          </a:prstGeom>
          <a:noFill/>
          <a:ln>
            <a:noFill/>
          </a:ln>
        </p:spPr>
      </p:pic>
      <p:pic>
        <p:nvPicPr>
          <p:cNvPr id="215" name="Shape 215"/>
          <p:cNvPicPr preferRelativeResize="0"/>
          <p:nvPr/>
        </p:nvPicPr>
        <p:blipFill>
          <a:blip r:embed="rId4">
            <a:alphaModFix/>
          </a:blip>
          <a:stretch>
            <a:fillRect/>
          </a:stretch>
        </p:blipFill>
        <p:spPr>
          <a:xfrm>
            <a:off x="8044624" y="1847949"/>
            <a:ext cx="3461624" cy="1730800"/>
          </a:xfrm>
          <a:prstGeom prst="rect">
            <a:avLst/>
          </a:prstGeom>
          <a:noFill/>
          <a:ln>
            <a:noFill/>
          </a:ln>
        </p:spPr>
      </p:pic>
      <p:pic>
        <p:nvPicPr>
          <p:cNvPr id="216" name="Shape 216"/>
          <p:cNvPicPr preferRelativeResize="0"/>
          <p:nvPr/>
        </p:nvPicPr>
        <p:blipFill>
          <a:blip r:embed="rId5">
            <a:alphaModFix/>
          </a:blip>
          <a:stretch>
            <a:fillRect/>
          </a:stretch>
        </p:blipFill>
        <p:spPr>
          <a:xfrm>
            <a:off x="6041225" y="3769275"/>
            <a:ext cx="3843600" cy="26828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